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20"/>
  </p:notesMasterIdLst>
  <p:handoutMasterIdLst>
    <p:handoutMasterId r:id="rId21"/>
  </p:handoutMasterIdLst>
  <p:sldIdLst>
    <p:sldId id="424" r:id="rId2"/>
    <p:sldId id="429" r:id="rId3"/>
    <p:sldId id="439" r:id="rId4"/>
    <p:sldId id="433" r:id="rId5"/>
    <p:sldId id="443" r:id="rId6"/>
    <p:sldId id="446" r:id="rId7"/>
    <p:sldId id="440" r:id="rId8"/>
    <p:sldId id="434" r:id="rId9"/>
    <p:sldId id="437" r:id="rId10"/>
    <p:sldId id="449" r:id="rId11"/>
    <p:sldId id="447" r:id="rId12"/>
    <p:sldId id="452" r:id="rId13"/>
    <p:sldId id="448" r:id="rId14"/>
    <p:sldId id="450" r:id="rId15"/>
    <p:sldId id="451" r:id="rId16"/>
    <p:sldId id="438" r:id="rId17"/>
    <p:sldId id="445" r:id="rId18"/>
    <p:sldId id="421" r:id="rId19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3F"/>
    <a:srgbClr val="00C6FD"/>
    <a:srgbClr val="0EAAE3"/>
    <a:srgbClr val="00A0CC"/>
    <a:srgbClr val="606060"/>
    <a:srgbClr val="008A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01" autoAdjust="0"/>
  </p:normalViewPr>
  <p:slideViewPr>
    <p:cSldViewPr snapToGrid="0">
      <p:cViewPr>
        <p:scale>
          <a:sx n="100" d="100"/>
          <a:sy n="100" d="100"/>
        </p:scale>
        <p:origin x="912" y="6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442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A2-C24C-A40E-4B78CBB98B6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A2-C24C-A40E-4B78CBB98B6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A2-C24C-A40E-4B78CBB98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3009823"/>
        <c:axId val="1874746511"/>
      </c:barChart>
      <c:catAx>
        <c:axId val="783009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4746511"/>
        <c:crosses val="autoZero"/>
        <c:auto val="1"/>
        <c:lblAlgn val="ctr"/>
        <c:lblOffset val="100"/>
        <c:noMultiLvlLbl val="0"/>
      </c:catAx>
      <c:valAx>
        <c:axId val="1874746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3009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385A9-19D8-454E-881B-EC9DC2CA071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298A-A03F-418F-998A-F7CA54F8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8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8DB5-5332-4A3D-B4FE-F44295F459AA}" type="datetimeFigureOut">
              <a:rPr lang="id-ID" smtClean="0"/>
              <a:t>22/02/2023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C3B2F-C9EE-4CB8-940D-D87924E476E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09153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1">
            <a:extLst>
              <a:ext uri="{FF2B5EF4-FFF2-40B4-BE49-F238E27FC236}">
                <a16:creationId xmlns:a16="http://schemas.microsoft.com/office/drawing/2014/main" id="{6576D35F-9AC9-F84E-BDDE-E78E1AD28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076" y="2914788"/>
            <a:ext cx="7261982" cy="81667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AE6518CF-196C-F74B-9C08-6CF7C09A19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2076" y="3943212"/>
            <a:ext cx="4649410" cy="16302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46519-B6C1-274E-B0C5-1B6DDF2EC3F0}"/>
              </a:ext>
            </a:extLst>
          </p:cNvPr>
          <p:cNvSpPr/>
          <p:nvPr userDrawn="1"/>
        </p:nvSpPr>
        <p:spPr>
          <a:xfrm>
            <a:off x="0" y="0"/>
            <a:ext cx="3570514" cy="68690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C3C00D-8974-AC44-B4E0-7D7AB666A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526" y="0"/>
            <a:ext cx="4546602" cy="454660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3EC73E-B89D-FB41-8893-51FDDFFFE54E}"/>
              </a:ext>
            </a:extLst>
          </p:cNvPr>
          <p:cNvCxnSpPr>
            <a:cxnSpLocks/>
          </p:cNvCxnSpPr>
          <p:nvPr userDrawn="1"/>
        </p:nvCxnSpPr>
        <p:spPr>
          <a:xfrm>
            <a:off x="4132876" y="3580917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54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FD340F-81BE-45A2-8040-D1322383BE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06800"/>
            <a:ext cx="12192000" cy="3251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9235026-06EF-435C-9B8E-C7CEB8B101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579" y="974276"/>
            <a:ext cx="2781300" cy="16478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A68F77F-34F0-4E7D-85ED-716B014DBA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4815" y="974275"/>
            <a:ext cx="2781300" cy="16478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5A28188-EC53-4673-B9DF-AC33D6E153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5923" y="974276"/>
            <a:ext cx="2781300" cy="16478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2F730F6-C6CC-4586-A0A0-B0C1F4FAAC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41317" y="974275"/>
            <a:ext cx="2781300" cy="16478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B8B2AB-EE51-944A-A03D-CD208D2EB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15" y="276621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73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9AA83C9-0EDA-4940-951F-18A1461B7C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3940" y="-26894"/>
            <a:ext cx="2442379" cy="31867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8A5A93E-8E0F-4CB6-AD71-BC653E48F2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23790" y="0"/>
            <a:ext cx="2442379" cy="31508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7CE0DEB-FAEB-47B7-A34A-1B85B38B8F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3939" y="3334928"/>
            <a:ext cx="5052229" cy="14972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1254CF1-78B4-4B23-A322-13743CFAE8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940" y="4998210"/>
            <a:ext cx="2442380" cy="18771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4393F68-9D6E-4097-B959-87F77820AF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23788" y="5025210"/>
            <a:ext cx="2442380" cy="18771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A3C53-C37D-6E42-98AE-044EA3A5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463" y="2218190"/>
            <a:ext cx="4832684" cy="93269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210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18B7C11-0223-43CC-AD24-13038019E0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5750" y="275196"/>
            <a:ext cx="9109528" cy="63076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F5E3CA1-5922-4154-A60C-207B06930C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0588" y="1524000"/>
            <a:ext cx="1891554" cy="331694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0CC4C-C482-7D41-A3A8-243BD869B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284" y="546539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5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EBD31A2-38A3-45ED-86F0-23729C8712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57165"/>
            <a:ext cx="12191999" cy="33335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00317-F2F0-864A-A8F9-384552A10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75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D5A0066-5EFE-4EA7-B128-D599885BD6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048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557A0C9-90EF-4653-A480-76D6B5BD6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8000" y="0"/>
            <a:ext cx="3048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07232AC-B1C1-4971-AC7B-3BA7A6BE2E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3048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64C002C-825D-4059-A65C-93721F6546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000" y="0"/>
            <a:ext cx="3048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92037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_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9DBA8E4-1318-2C4B-A452-B5B30C93CE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2C1E7A-CF1E-4A48-95BE-FCB0CDDCA96F}"/>
              </a:ext>
            </a:extLst>
          </p:cNvPr>
          <p:cNvSpPr/>
          <p:nvPr userDrawn="1"/>
        </p:nvSpPr>
        <p:spPr>
          <a:xfrm>
            <a:off x="0" y="1223572"/>
            <a:ext cx="12192000" cy="4103077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bg1"/>
              </a:solidFill>
              <a:highlight>
                <a:srgbClr val="0EAAE3"/>
              </a:highlight>
            </a:endParaRPr>
          </a:p>
        </p:txBody>
      </p:sp>
      <p:sp>
        <p:nvSpPr>
          <p:cNvPr id="5" name="Text Placeholder 45">
            <a:extLst>
              <a:ext uri="{FF2B5EF4-FFF2-40B4-BE49-F238E27FC236}">
                <a16:creationId xmlns:a16="http://schemas.microsoft.com/office/drawing/2014/main" id="{5D8462D9-5E46-094F-8686-DA2482AC5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60095" y="3134043"/>
            <a:ext cx="4491038" cy="354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E207671D-4A6C-554D-8B04-C3D90D97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062" y="3935967"/>
            <a:ext cx="2415154" cy="998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860803-6A7A-9D48-8144-18A2A0621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648" y="240461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63281F-7F83-734C-947E-18C4CE8950C7}"/>
              </a:ext>
            </a:extLst>
          </p:cNvPr>
          <p:cNvCxnSpPr>
            <a:cxnSpLocks/>
          </p:cNvCxnSpPr>
          <p:nvPr userDrawn="1"/>
        </p:nvCxnSpPr>
        <p:spPr>
          <a:xfrm>
            <a:off x="2002763" y="3074451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745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D12A1E1-A498-4FA1-8B6C-D3ECAC5171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30278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087AA7D-ECAF-114F-9BD8-B0998A35E4C7}"/>
              </a:ext>
            </a:extLst>
          </p:cNvPr>
          <p:cNvSpPr/>
          <p:nvPr userDrawn="1"/>
        </p:nvSpPr>
        <p:spPr>
          <a:xfrm>
            <a:off x="0" y="0"/>
            <a:ext cx="3530278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6BAF60-403C-1746-9C63-2310380DB51B}"/>
              </a:ext>
            </a:extLst>
          </p:cNvPr>
          <p:cNvSpPr/>
          <p:nvPr/>
        </p:nvSpPr>
        <p:spPr>
          <a:xfrm>
            <a:off x="4190162" y="1966629"/>
            <a:ext cx="1988047" cy="5531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3D3E00D-4360-7349-980C-3CA813E703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75150" y="2073275"/>
            <a:ext cx="172085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D401CF-7F21-EF45-8EAC-75E8CA8A3847}"/>
              </a:ext>
            </a:extLst>
          </p:cNvPr>
          <p:cNvSpPr/>
          <p:nvPr userDrawn="1"/>
        </p:nvSpPr>
        <p:spPr>
          <a:xfrm>
            <a:off x="6838093" y="1949847"/>
            <a:ext cx="1988047" cy="5531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AA0957B0-78B2-1C4C-B555-2F553E3653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3081" y="2056493"/>
            <a:ext cx="172085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5D8C65-7B5D-1A40-9713-D125C8DD4073}"/>
              </a:ext>
            </a:extLst>
          </p:cNvPr>
          <p:cNvSpPr/>
          <p:nvPr userDrawn="1"/>
        </p:nvSpPr>
        <p:spPr>
          <a:xfrm>
            <a:off x="9403815" y="1949847"/>
            <a:ext cx="1988047" cy="5531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231F791C-38AC-E74B-BFE2-513B10803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88803" y="2056493"/>
            <a:ext cx="172085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3949A18-65C9-5E47-8D70-9D7B9DB6473D}"/>
              </a:ext>
            </a:extLst>
          </p:cNvPr>
          <p:cNvSpPr/>
          <p:nvPr userDrawn="1"/>
        </p:nvSpPr>
        <p:spPr>
          <a:xfrm>
            <a:off x="4190162" y="4095235"/>
            <a:ext cx="1988047" cy="5531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495A65F-5243-E546-AD74-0B23BC23A39B}"/>
              </a:ext>
            </a:extLst>
          </p:cNvPr>
          <p:cNvSpPr/>
          <p:nvPr userDrawn="1"/>
        </p:nvSpPr>
        <p:spPr>
          <a:xfrm>
            <a:off x="6838093" y="4078453"/>
            <a:ext cx="1988047" cy="5531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922E5CA-5BA7-2F4D-BB86-71D4F49CBFB4}"/>
              </a:ext>
            </a:extLst>
          </p:cNvPr>
          <p:cNvSpPr/>
          <p:nvPr userDrawn="1"/>
        </p:nvSpPr>
        <p:spPr>
          <a:xfrm>
            <a:off x="9403815" y="4078453"/>
            <a:ext cx="1988047" cy="5531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AE685FDE-4AA3-2548-89D5-595E96C946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88803" y="4185099"/>
            <a:ext cx="172085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56635FC6-7898-C64C-AB00-BED53BF822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1691" y="4170076"/>
            <a:ext cx="172085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66F73D44-D04B-0341-A717-C10A019438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7922" y="4203890"/>
            <a:ext cx="172085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9DE396B7-D68F-4449-BCAF-D46D1080D2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6142" y="2699037"/>
            <a:ext cx="1988047" cy="1219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>
                    <a:lumMod val="1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F54CA9D9-29D3-7140-81AB-A6A87E7D65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38093" y="2680807"/>
            <a:ext cx="1988047" cy="1219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>
                    <a:lumMod val="1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70DEE257-DF3F-6942-93C3-483CE3D9EC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85439" y="2680807"/>
            <a:ext cx="1988047" cy="1219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>
                    <a:lumMod val="1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75243F2B-FB1E-D047-A5F5-66B0C919BE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41551" y="4824747"/>
            <a:ext cx="1988047" cy="1219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>
                    <a:lumMod val="1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2847E464-882C-6B4A-80C3-13711D22DCB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31056" y="4824747"/>
            <a:ext cx="1988047" cy="1219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>
                    <a:lumMod val="1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E2137BF3-1EF9-D940-8F91-C29969314A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85438" y="4866189"/>
            <a:ext cx="1988047" cy="1219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>
                    <a:lumMod val="1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FEA8D3-691C-7347-B8CD-1FA065FFA1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290" y="2257022"/>
            <a:ext cx="2951547" cy="161973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182CC51-563A-E344-8CBC-BC153CD20F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5290" y="3164740"/>
            <a:ext cx="2698750" cy="1976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EDD3990-C4F4-9644-B843-EAAEDDDA2991}"/>
              </a:ext>
            </a:extLst>
          </p:cNvPr>
          <p:cNvCxnSpPr>
            <a:cxnSpLocks/>
          </p:cNvCxnSpPr>
          <p:nvPr userDrawn="1"/>
        </p:nvCxnSpPr>
        <p:spPr>
          <a:xfrm>
            <a:off x="637413" y="2969035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256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8FB140-6F39-B449-A550-680B65EA7686}"/>
              </a:ext>
            </a:extLst>
          </p:cNvPr>
          <p:cNvSpPr/>
          <p:nvPr userDrawn="1"/>
        </p:nvSpPr>
        <p:spPr>
          <a:xfrm>
            <a:off x="-218658" y="1853710"/>
            <a:ext cx="5755859" cy="5248656"/>
          </a:xfrm>
          <a:prstGeom prst="rect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088528-66D1-4DB0-9A8E-9A03A1C521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85614" y="518160"/>
            <a:ext cx="8406386" cy="34594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FE061-0AA7-894D-B136-2E90539099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3527" y="3977639"/>
            <a:ext cx="3011488" cy="2378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  <a:lvl2pPr marL="457200" indent="0">
              <a:buNone/>
              <a:defRPr sz="1600" baseline="0"/>
            </a:lvl2pPr>
            <a:lvl3pPr>
              <a:defRPr sz="1400" baseline="0"/>
            </a:lvl3pPr>
            <a:lvl4pPr>
              <a:defRPr sz="1400" baseline="0"/>
            </a:lvl4pPr>
            <a:lvl5pPr>
              <a:defRPr sz="14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B94E4-FA70-1743-B2C0-65D1301C89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73763" y="4572000"/>
            <a:ext cx="5595937" cy="59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415F47-681F-E14B-B002-E9E65B0A2BAC}"/>
              </a:ext>
            </a:extLst>
          </p:cNvPr>
          <p:cNvCxnSpPr>
            <a:cxnSpLocks/>
          </p:cNvCxnSpPr>
          <p:nvPr userDrawn="1"/>
        </p:nvCxnSpPr>
        <p:spPr>
          <a:xfrm>
            <a:off x="1182492" y="3800592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2F926C26-FD39-6449-BCBE-FCED0D5A3C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0654" y="3202449"/>
            <a:ext cx="4040735" cy="1148516"/>
          </a:xfrm>
          <a:prstGeom prst="rect">
            <a:avLst/>
          </a:prstGeom>
        </p:spPr>
        <p:txBody>
          <a:bodyPr/>
          <a:lstStyle>
            <a:lvl1pPr>
              <a:defRPr sz="4000" b="1" baseline="0"/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28698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95357A2-E28B-42E1-8103-7DF3592637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03216" cy="51497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03F2679-9CC3-4ACB-B635-C2F7E12543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88784" y="1708240"/>
            <a:ext cx="3703216" cy="51497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7C7BF3-5B1D-334F-8BA5-D543F25650DB}"/>
              </a:ext>
            </a:extLst>
          </p:cNvPr>
          <p:cNvSpPr/>
          <p:nvPr userDrawn="1"/>
        </p:nvSpPr>
        <p:spPr>
          <a:xfrm>
            <a:off x="3218070" y="804672"/>
            <a:ext cx="5755859" cy="5248656"/>
          </a:xfrm>
          <a:prstGeom prst="rect">
            <a:avLst/>
          </a:prstGeom>
          <a:noFill/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81CEFD-6D83-084B-A147-22531ECF331A}"/>
              </a:ext>
            </a:extLst>
          </p:cNvPr>
          <p:cNvCxnSpPr>
            <a:cxnSpLocks/>
          </p:cNvCxnSpPr>
          <p:nvPr userDrawn="1"/>
        </p:nvCxnSpPr>
        <p:spPr>
          <a:xfrm>
            <a:off x="4380076" y="2299658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67F45DE-4548-DA49-85DA-EA55FA915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451" y="163687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4F21933-1097-034F-9A29-435F92A184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2255" y="2589440"/>
            <a:ext cx="3444875" cy="2976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639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006885-D4F0-C14D-8ACF-697B5225D99C}"/>
              </a:ext>
            </a:extLst>
          </p:cNvPr>
          <p:cNvSpPr/>
          <p:nvPr userDrawn="1"/>
        </p:nvSpPr>
        <p:spPr>
          <a:xfrm>
            <a:off x="1016000" y="1417065"/>
            <a:ext cx="10160000" cy="4023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B55577-B451-A446-A9E9-56D65AAD4A5B}"/>
              </a:ext>
            </a:extLst>
          </p:cNvPr>
          <p:cNvCxnSpPr>
            <a:cxnSpLocks/>
          </p:cNvCxnSpPr>
          <p:nvPr userDrawn="1"/>
        </p:nvCxnSpPr>
        <p:spPr>
          <a:xfrm>
            <a:off x="1786771" y="4152275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AAD4C69-711B-42CA-B632-B4F5A7730F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4392" y="854120"/>
            <a:ext cx="3703216" cy="51497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9C3ED-6ADC-4D47-B808-14C585E5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908132"/>
            <a:ext cx="2686594" cy="72334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E8A7D7-C0CF-E749-8CE2-A0EAB1F12B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55000" y="2090738"/>
            <a:ext cx="2560638" cy="3016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811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1">
            <a:extLst>
              <a:ext uri="{FF2B5EF4-FFF2-40B4-BE49-F238E27FC236}">
                <a16:creationId xmlns:a16="http://schemas.microsoft.com/office/drawing/2014/main" id="{6576D35F-9AC9-F84E-BDDE-E78E1AD28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90" y="512109"/>
            <a:ext cx="10515600" cy="81667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AE6518CF-196C-F74B-9C08-6CF7C09A19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190" y="2346641"/>
            <a:ext cx="10934096" cy="3502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3F3F3F"/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099F7C-FA95-2445-81AB-A73A62083B6F}"/>
              </a:ext>
            </a:extLst>
          </p:cNvPr>
          <p:cNvCxnSpPr>
            <a:cxnSpLocks/>
          </p:cNvCxnSpPr>
          <p:nvPr userDrawn="1"/>
        </p:nvCxnSpPr>
        <p:spPr>
          <a:xfrm>
            <a:off x="640168" y="1167501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182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9F669D5-C91C-4D1C-AC7F-2E1A5F8B8A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3005" y="1413329"/>
            <a:ext cx="9785984" cy="54446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99B05C-BC6C-1449-9482-7A4C0693D1F9}"/>
              </a:ext>
            </a:extLst>
          </p:cNvPr>
          <p:cNvSpPr/>
          <p:nvPr userDrawn="1"/>
        </p:nvSpPr>
        <p:spPr>
          <a:xfrm>
            <a:off x="1942009" y="1413329"/>
            <a:ext cx="8307977" cy="5444671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2A1A14-573C-CC4D-A108-7C0A1F335F39}"/>
              </a:ext>
            </a:extLst>
          </p:cNvPr>
          <p:cNvSpPr/>
          <p:nvPr userDrawn="1"/>
        </p:nvSpPr>
        <p:spPr>
          <a:xfrm>
            <a:off x="3446582" y="0"/>
            <a:ext cx="5298831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D11D0F-02A1-9642-B31C-457DD609AA61}"/>
              </a:ext>
            </a:extLst>
          </p:cNvPr>
          <p:cNvCxnSpPr>
            <a:cxnSpLocks/>
          </p:cNvCxnSpPr>
          <p:nvPr userDrawn="1"/>
        </p:nvCxnSpPr>
        <p:spPr>
          <a:xfrm>
            <a:off x="5708759" y="1713163"/>
            <a:ext cx="774477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B8D473C-1EAE-AA43-8CA0-A3CE9CF4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181" y="982802"/>
            <a:ext cx="4841632" cy="707886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F6F5C05-C288-E844-A788-32273FD80F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2091" y="5041900"/>
            <a:ext cx="4087813" cy="588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8589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C9AA73-43DA-A443-9F03-A13F63B7F2F1}"/>
              </a:ext>
            </a:extLst>
          </p:cNvPr>
          <p:cNvSpPr/>
          <p:nvPr userDrawn="1"/>
        </p:nvSpPr>
        <p:spPr>
          <a:xfrm>
            <a:off x="-48357" y="0"/>
            <a:ext cx="5231844" cy="42190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A172A-059A-A64D-8C36-3EAEA3E8A16A}"/>
              </a:ext>
            </a:extLst>
          </p:cNvPr>
          <p:cNvSpPr/>
          <p:nvPr userDrawn="1"/>
        </p:nvSpPr>
        <p:spPr>
          <a:xfrm>
            <a:off x="335536" y="2188"/>
            <a:ext cx="7419502" cy="6481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455C305-2B6C-4AAD-B825-C96E384812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922" y="650370"/>
            <a:ext cx="4449564" cy="4846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9A7A2C-D3C5-004E-85F9-B233EBAB1DF3}"/>
              </a:ext>
            </a:extLst>
          </p:cNvPr>
          <p:cNvSpPr/>
          <p:nvPr userDrawn="1"/>
        </p:nvSpPr>
        <p:spPr>
          <a:xfrm>
            <a:off x="1099232" y="4773955"/>
            <a:ext cx="3718147" cy="14439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B44A62-5530-E140-9B2D-59455E7BB33A}"/>
              </a:ext>
            </a:extLst>
          </p:cNvPr>
          <p:cNvCxnSpPr>
            <a:cxnSpLocks/>
          </p:cNvCxnSpPr>
          <p:nvPr userDrawn="1"/>
        </p:nvCxnSpPr>
        <p:spPr>
          <a:xfrm>
            <a:off x="6861472" y="2990979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6D5BA2-3B16-CC43-8096-7AC238268D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3813" y="4951413"/>
            <a:ext cx="3330575" cy="1122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000C431-673C-6145-8663-93FC8AC9A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202" y="2324600"/>
            <a:ext cx="6707230" cy="167003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623D5CC-3BB1-0044-8D11-53C43B6F52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82797" y="3138150"/>
            <a:ext cx="4137025" cy="2755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4027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7337C4-A770-9643-BCAA-C804EC02C7D0}"/>
              </a:ext>
            </a:extLst>
          </p:cNvPr>
          <p:cNvSpPr/>
          <p:nvPr userDrawn="1"/>
        </p:nvSpPr>
        <p:spPr>
          <a:xfrm>
            <a:off x="0" y="917901"/>
            <a:ext cx="7576457" cy="6083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1CE1DAA-3563-48DC-87D5-091B77B347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1421" y="1140396"/>
            <a:ext cx="4015283" cy="5638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CCD5818E-9703-1D40-B53B-94154ED4FF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9400" y="826639"/>
            <a:ext cx="3694723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805F1A2D-8702-CB45-BCB6-0FAC8D7B7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48337" y="917901"/>
            <a:ext cx="2676525" cy="1471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4B3D4710-647E-B34C-B778-61E18BFC76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99400" y="2517531"/>
            <a:ext cx="3694723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6D10A31E-CE1B-2E4E-8898-1BCB11265B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48337" y="2608793"/>
            <a:ext cx="2676525" cy="1471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40C35123-94CA-2D4A-BC03-BD4126160F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99400" y="4225641"/>
            <a:ext cx="3694723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1D8DD3D9-8E32-854A-9C84-D99D84BED1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48337" y="4316903"/>
            <a:ext cx="2676525" cy="1471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3676715-8B2E-5A44-9467-307A30E41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291" y="1952609"/>
            <a:ext cx="2905283" cy="1386412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50BE15C3-0BA7-3044-BE2E-840125B0C5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88293" y="2754029"/>
            <a:ext cx="2676525" cy="34508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24B7A2-C0BA-1C4B-A0CC-25320160EBB5}"/>
              </a:ext>
            </a:extLst>
          </p:cNvPr>
          <p:cNvCxnSpPr>
            <a:cxnSpLocks/>
          </p:cNvCxnSpPr>
          <p:nvPr userDrawn="1"/>
        </p:nvCxnSpPr>
        <p:spPr>
          <a:xfrm>
            <a:off x="4590574" y="2608793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394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520B84-DA1B-42D1-8BA6-90F6D7FCD9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8295B-4693-4978-A935-F940B0FCBD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22772" y="2620544"/>
            <a:ext cx="1787412" cy="17924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44AB675-9B83-4851-8CD8-63D43F7E69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34572" y="2620544"/>
            <a:ext cx="1787412" cy="17924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1A895BD-1F87-40AB-9312-C8E91C7429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46372" y="2620544"/>
            <a:ext cx="1787412" cy="17924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72978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895D3-D747-3C4C-90C5-7503F85B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862FC-D6C0-5A40-B515-A4803DD26BBF}"/>
              </a:ext>
            </a:extLst>
          </p:cNvPr>
          <p:cNvSpPr/>
          <p:nvPr userDrawn="1"/>
        </p:nvSpPr>
        <p:spPr>
          <a:xfrm>
            <a:off x="0" y="0"/>
            <a:ext cx="12192000" cy="1515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918B9CC6-B987-1F49-A6EC-904AFBCC36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6BC8763C-E84E-E94D-AAEF-A9B9DEAA9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E745E1B7-0DF3-0F45-B7CC-029E78F59B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A665D5EB-BBD4-9E46-A4D6-6C9D74AF67D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B956BC6-F362-8746-9FC5-8976014F3B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93DEC20E-866F-8742-A996-92A2656168B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B30DAD-4488-0B41-92D2-22AAAD571F6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738BAD2-1562-AE40-A18F-33F18440F38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BB71363-A561-144E-9562-630B03B22FC2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Click to edit Master title style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AF82768-BD7F-F340-A0CE-3EFF67BC14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43163" y="948735"/>
            <a:ext cx="7161212" cy="3841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1C7455D-A8E5-0241-AE92-70E8DB0F33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760" y="3180112"/>
            <a:ext cx="2376396" cy="349250"/>
          </a:xfrm>
          <a:prstGeom prst="rect">
            <a:avLst/>
          </a:prstGeom>
        </p:spPr>
        <p:txBody>
          <a:bodyPr/>
          <a:lstStyle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0008814-20EE-7D48-AED8-BB618963B1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600" y="3553096"/>
            <a:ext cx="2376488" cy="444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AFB189B-71B7-A243-993A-964A377856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61669" y="3180112"/>
            <a:ext cx="2376396" cy="349250"/>
          </a:xfrm>
          <a:prstGeom prst="rect">
            <a:avLst/>
          </a:prstGeom>
        </p:spPr>
        <p:txBody>
          <a:bodyPr/>
          <a:lstStyle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80C74F6-0726-974C-834C-52AF5E0AE9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61509" y="3553096"/>
            <a:ext cx="2376488" cy="444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ED75AE8-636E-4047-A2F4-12C89C88443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09372" y="3180112"/>
            <a:ext cx="2376396" cy="349250"/>
          </a:xfrm>
          <a:prstGeom prst="rect">
            <a:avLst/>
          </a:prstGeom>
        </p:spPr>
        <p:txBody>
          <a:bodyPr/>
          <a:lstStyle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1F4BEE3-6C1D-9C49-92C6-5FD65D1D90E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09212" y="3553096"/>
            <a:ext cx="2376488" cy="444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0AAF44C-67A7-2147-96CC-4B704552A7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77404" y="3180112"/>
            <a:ext cx="2376396" cy="349250"/>
          </a:xfrm>
          <a:prstGeom prst="rect">
            <a:avLst/>
          </a:prstGeom>
        </p:spPr>
        <p:txBody>
          <a:bodyPr/>
          <a:lstStyle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DCB5946D-4895-6841-9CF5-ED37D993A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77244" y="3553096"/>
            <a:ext cx="2376488" cy="444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7048C42-DA34-5D4B-8143-0AF043026C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9760" y="5656262"/>
            <a:ext cx="2376396" cy="349250"/>
          </a:xfrm>
          <a:prstGeom prst="rect">
            <a:avLst/>
          </a:prstGeom>
        </p:spPr>
        <p:txBody>
          <a:bodyPr/>
          <a:lstStyle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3A47F2B-23BF-0343-BB5F-912A97300DC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600" y="6029246"/>
            <a:ext cx="2376488" cy="444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4F5A05B-E195-0C4C-BA36-F91C5FAE2C4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61669" y="5656262"/>
            <a:ext cx="2376396" cy="349250"/>
          </a:xfrm>
          <a:prstGeom prst="rect">
            <a:avLst/>
          </a:prstGeom>
        </p:spPr>
        <p:txBody>
          <a:bodyPr/>
          <a:lstStyle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C3D85BC6-7BB9-C74B-A904-E7231467A8A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361509" y="6029246"/>
            <a:ext cx="2376488" cy="444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5A8A1CD-CD54-6543-B5B3-68AEBF91BD6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09372" y="5656262"/>
            <a:ext cx="2376396" cy="349250"/>
          </a:xfrm>
          <a:prstGeom prst="rect">
            <a:avLst/>
          </a:prstGeom>
        </p:spPr>
        <p:txBody>
          <a:bodyPr/>
          <a:lstStyle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EE73DA53-BB44-1C4F-8FCC-8DBAC780612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09212" y="6029246"/>
            <a:ext cx="2376488" cy="444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002A8BE6-4954-9D49-9DD8-EA4D50960C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977404" y="5662373"/>
            <a:ext cx="2376396" cy="349250"/>
          </a:xfrm>
          <a:prstGeom prst="rect">
            <a:avLst/>
          </a:prstGeom>
        </p:spPr>
        <p:txBody>
          <a:bodyPr/>
          <a:lstStyle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4B27D2A8-454B-F845-B875-0FA51E39AD1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977244" y="6035357"/>
            <a:ext cx="2376488" cy="444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9685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894AB55-9654-C44C-B735-60B3B72C501F}"/>
              </a:ext>
            </a:extLst>
          </p:cNvPr>
          <p:cNvSpPr/>
          <p:nvPr userDrawn="1"/>
        </p:nvSpPr>
        <p:spPr>
          <a:xfrm>
            <a:off x="0" y="0"/>
            <a:ext cx="12192000" cy="15039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D7C1DB-4389-1E44-AF4D-CDFA78356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44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502099A-7C9E-C94D-9D6A-B49F4B46C0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0724" y="3020680"/>
            <a:ext cx="2659339" cy="3653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1B5B614-0D1B-5643-8511-5443C834BC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60724" y="3422157"/>
            <a:ext cx="2593703" cy="266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D53176D-58F1-0A4A-8FE4-0E16BDAC8D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60724" y="3799314"/>
            <a:ext cx="2279650" cy="952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Blurb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41EDE21-4EF1-434F-8A45-3B119C068B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6376" y="2431132"/>
            <a:ext cx="2429961" cy="3007142"/>
          </a:xfrm>
          <a:prstGeom prst="rect">
            <a:avLst/>
          </a:prstGeom>
          <a:ln w="88900" cap="sq">
            <a:solidFill>
              <a:schemeClr val="tx1"/>
            </a:solidFill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7B69A8-570F-2B4D-94FE-DE157E5F5CDD}"/>
              </a:ext>
            </a:extLst>
          </p:cNvPr>
          <p:cNvCxnSpPr>
            <a:cxnSpLocks/>
          </p:cNvCxnSpPr>
          <p:nvPr userDrawn="1"/>
        </p:nvCxnSpPr>
        <p:spPr>
          <a:xfrm>
            <a:off x="3558232" y="3691026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DFFF6BA-8445-0A4D-8810-37D2F77771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53162" y="3020680"/>
            <a:ext cx="2659339" cy="3653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9B88457-EB3D-0F48-9A80-7F4711104E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53162" y="3422157"/>
            <a:ext cx="2593703" cy="2667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8DED4FC-D950-A742-8563-B2D91CB259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53162" y="3799314"/>
            <a:ext cx="2279650" cy="952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Blurb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A4D4FC58-0D79-2647-B38C-140B89F8D8C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38814" y="2431132"/>
            <a:ext cx="2429961" cy="3007142"/>
          </a:xfrm>
          <a:prstGeom prst="rect">
            <a:avLst/>
          </a:prstGeom>
          <a:ln w="88900" cap="sq">
            <a:solidFill>
              <a:schemeClr val="tx1"/>
            </a:solidFill>
            <a:miter lim="800000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8181C2-599D-3149-A1FF-4823FF6AD010}"/>
              </a:ext>
            </a:extLst>
          </p:cNvPr>
          <p:cNvCxnSpPr>
            <a:cxnSpLocks/>
          </p:cNvCxnSpPr>
          <p:nvPr userDrawn="1"/>
        </p:nvCxnSpPr>
        <p:spPr>
          <a:xfrm>
            <a:off x="9150670" y="3691026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603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5D4DFD-9679-8046-80CF-E0FF473BB8B3}"/>
              </a:ext>
            </a:extLst>
          </p:cNvPr>
          <p:cNvSpPr/>
          <p:nvPr userDrawn="1"/>
        </p:nvSpPr>
        <p:spPr>
          <a:xfrm>
            <a:off x="0" y="640093"/>
            <a:ext cx="3860800" cy="62289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0AF1818-3A14-4258-89ED-8BBC53D9DB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0 w 12192001"/>
              <a:gd name="connsiteY0" fmla="*/ 3184212 h 6858000"/>
              <a:gd name="connsiteX1" fmla="*/ 6531177 w 12192001"/>
              <a:gd name="connsiteY1" fmla="*/ 3184212 h 6858000"/>
              <a:gd name="connsiteX2" fmla="*/ 6531177 w 12192001"/>
              <a:gd name="connsiteY2" fmla="*/ 6858000 h 6858000"/>
              <a:gd name="connsiteX3" fmla="*/ 0 w 12192001"/>
              <a:gd name="connsiteY3" fmla="*/ 6858000 h 6858000"/>
              <a:gd name="connsiteX4" fmla="*/ 8398935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2133600 h 6858000"/>
              <a:gd name="connsiteX7" fmla="*/ 8398935 w 12192001"/>
              <a:gd name="connsiteY7" fmla="*/ 2133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0" y="3184212"/>
                </a:moveTo>
                <a:lnTo>
                  <a:pt x="6531177" y="3184212"/>
                </a:lnTo>
                <a:lnTo>
                  <a:pt x="6531177" y="6858000"/>
                </a:lnTo>
                <a:lnTo>
                  <a:pt x="0" y="6858000"/>
                </a:lnTo>
                <a:close/>
                <a:moveTo>
                  <a:pt x="8398935" y="0"/>
                </a:moveTo>
                <a:lnTo>
                  <a:pt x="12192001" y="0"/>
                </a:lnTo>
                <a:lnTo>
                  <a:pt x="12192001" y="2133600"/>
                </a:lnTo>
                <a:lnTo>
                  <a:pt x="8398935" y="213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416B8-149F-5249-B59B-B539B0C2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615" y="1701960"/>
            <a:ext cx="4289588" cy="1634686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9610DE-A082-BA4E-B7D5-7965232C84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75475" y="3527425"/>
            <a:ext cx="4479925" cy="2573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D28372-6B99-264B-BBD9-C22F5CC109B8}"/>
              </a:ext>
            </a:extLst>
          </p:cNvPr>
          <p:cNvCxnSpPr>
            <a:cxnSpLocks/>
          </p:cNvCxnSpPr>
          <p:nvPr userDrawn="1"/>
        </p:nvCxnSpPr>
        <p:spPr>
          <a:xfrm>
            <a:off x="4154292" y="2375204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305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B3EABA-4DC4-7E46-9972-C4020A7FA1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FBB83A3-8969-6144-BCC9-20E625552D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99400" y="826639"/>
            <a:ext cx="3694723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203171F-8068-4A45-8737-81F9BC91A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48337" y="917901"/>
            <a:ext cx="2676525" cy="1471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C34085C1-3750-BB4F-9DEC-4100BE664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99400" y="2517531"/>
            <a:ext cx="3694723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C879B87D-3718-5348-AAB2-88B4292817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48337" y="2608793"/>
            <a:ext cx="2676525" cy="1471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106106E3-50D3-1942-9FFC-8402B5F9BB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99400" y="4225641"/>
            <a:ext cx="3694723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8DF6B06E-47CB-854A-B33E-811032A880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48337" y="4316903"/>
            <a:ext cx="2676525" cy="1471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F779D-ACB4-B44A-8C0A-6F1B1BD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196" y="1744082"/>
            <a:ext cx="4592262" cy="726548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180435-6EF4-9A4B-9710-A89E241E22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1196" y="2777881"/>
            <a:ext cx="4592638" cy="2390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585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9EE41B8-DE4E-4019-8365-FE11135AB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4846"/>
            <a:ext cx="12192001" cy="6838610"/>
          </a:xfrm>
          <a:custGeom>
            <a:avLst/>
            <a:gdLst>
              <a:gd name="connsiteX0" fmla="*/ 0 w 12192001"/>
              <a:gd name="connsiteY0" fmla="*/ 4999650 h 6838610"/>
              <a:gd name="connsiteX1" fmla="*/ 7083865 w 12192001"/>
              <a:gd name="connsiteY1" fmla="*/ 4999650 h 6838610"/>
              <a:gd name="connsiteX2" fmla="*/ 7083865 w 12192001"/>
              <a:gd name="connsiteY2" fmla="*/ 6838610 h 6838610"/>
              <a:gd name="connsiteX3" fmla="*/ 0 w 12192001"/>
              <a:gd name="connsiteY3" fmla="*/ 6838610 h 6838610"/>
              <a:gd name="connsiteX4" fmla="*/ 5108136 w 12192001"/>
              <a:gd name="connsiteY4" fmla="*/ 0 h 6838610"/>
              <a:gd name="connsiteX5" fmla="*/ 12192001 w 12192001"/>
              <a:gd name="connsiteY5" fmla="*/ 0 h 6838610"/>
              <a:gd name="connsiteX6" fmla="*/ 12192001 w 12192001"/>
              <a:gd name="connsiteY6" fmla="*/ 1838960 h 6838610"/>
              <a:gd name="connsiteX7" fmla="*/ 5108136 w 12192001"/>
              <a:gd name="connsiteY7" fmla="*/ 1838960 h 683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38610">
                <a:moveTo>
                  <a:pt x="0" y="4999650"/>
                </a:moveTo>
                <a:lnTo>
                  <a:pt x="7083865" y="4999650"/>
                </a:lnTo>
                <a:lnTo>
                  <a:pt x="7083865" y="6838610"/>
                </a:lnTo>
                <a:lnTo>
                  <a:pt x="0" y="6838610"/>
                </a:lnTo>
                <a:close/>
                <a:moveTo>
                  <a:pt x="5108136" y="0"/>
                </a:moveTo>
                <a:lnTo>
                  <a:pt x="12192001" y="0"/>
                </a:lnTo>
                <a:lnTo>
                  <a:pt x="12192001" y="1838960"/>
                </a:lnTo>
                <a:lnTo>
                  <a:pt x="5108136" y="18389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2EBEF3-25A9-814F-8730-765293AB7B76}"/>
              </a:ext>
            </a:extLst>
          </p:cNvPr>
          <p:cNvSpPr/>
          <p:nvPr userDrawn="1"/>
        </p:nvSpPr>
        <p:spPr>
          <a:xfrm>
            <a:off x="0" y="1463040"/>
            <a:ext cx="8757920" cy="5139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534B69-BA75-994D-B5E0-7FC61AE52112}"/>
              </a:ext>
            </a:extLst>
          </p:cNvPr>
          <p:cNvCxnSpPr>
            <a:cxnSpLocks/>
          </p:cNvCxnSpPr>
          <p:nvPr userDrawn="1"/>
        </p:nvCxnSpPr>
        <p:spPr>
          <a:xfrm>
            <a:off x="1690621" y="3248884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DA0DD94-A7DB-A741-B1E6-1F6FCB65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311" y="2531612"/>
            <a:ext cx="7443651" cy="88689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EA788D-B3EF-814D-9845-1389776687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0311" y="3486139"/>
            <a:ext cx="6461125" cy="2481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6494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BBA787-4B4E-417E-9E96-A0D62D4F44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3225" y="-1"/>
            <a:ext cx="5438774" cy="4789524"/>
          </a:xfrm>
          <a:custGeom>
            <a:avLst/>
            <a:gdLst>
              <a:gd name="connsiteX0" fmla="*/ 2800349 w 5438774"/>
              <a:gd name="connsiteY0" fmla="*/ 0 h 4789524"/>
              <a:gd name="connsiteX1" fmla="*/ 5438774 w 5438774"/>
              <a:gd name="connsiteY1" fmla="*/ 0 h 4789524"/>
              <a:gd name="connsiteX2" fmla="*/ 5438774 w 5438774"/>
              <a:gd name="connsiteY2" fmla="*/ 2995331 h 4789524"/>
              <a:gd name="connsiteX3" fmla="*/ 2800349 w 5438774"/>
              <a:gd name="connsiteY3" fmla="*/ 2995331 h 4789524"/>
              <a:gd name="connsiteX4" fmla="*/ 2800349 w 5438774"/>
              <a:gd name="connsiteY4" fmla="*/ 4789524 h 4789524"/>
              <a:gd name="connsiteX5" fmla="*/ 0 w 5438774"/>
              <a:gd name="connsiteY5" fmla="*/ 4789524 h 4789524"/>
              <a:gd name="connsiteX6" fmla="*/ 0 w 5438774"/>
              <a:gd name="connsiteY6" fmla="*/ 1794193 h 4789524"/>
              <a:gd name="connsiteX7" fmla="*/ 2800349 w 5438774"/>
              <a:gd name="connsiteY7" fmla="*/ 1794193 h 478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8774" h="4789524">
                <a:moveTo>
                  <a:pt x="2800349" y="0"/>
                </a:moveTo>
                <a:lnTo>
                  <a:pt x="5438774" y="0"/>
                </a:lnTo>
                <a:lnTo>
                  <a:pt x="5438774" y="2995331"/>
                </a:lnTo>
                <a:lnTo>
                  <a:pt x="2800349" y="2995331"/>
                </a:lnTo>
                <a:lnTo>
                  <a:pt x="2800349" y="4789524"/>
                </a:lnTo>
                <a:lnTo>
                  <a:pt x="0" y="4789524"/>
                </a:lnTo>
                <a:lnTo>
                  <a:pt x="0" y="1794193"/>
                </a:lnTo>
                <a:lnTo>
                  <a:pt x="2800349" y="17941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8A06F-C357-1B47-9EAA-32FA688C6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46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1964A-6BC0-7549-BDC5-62F01C7C04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7250" y="2394761"/>
            <a:ext cx="5238750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2FF280-1F6F-1843-8B87-3065DFF5AED6}"/>
              </a:ext>
            </a:extLst>
          </p:cNvPr>
          <p:cNvCxnSpPr>
            <a:cxnSpLocks/>
          </p:cNvCxnSpPr>
          <p:nvPr userDrawn="1"/>
        </p:nvCxnSpPr>
        <p:spPr>
          <a:xfrm>
            <a:off x="969952" y="1347383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58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1">
            <a:extLst>
              <a:ext uri="{FF2B5EF4-FFF2-40B4-BE49-F238E27FC236}">
                <a16:creationId xmlns:a16="http://schemas.microsoft.com/office/drawing/2014/main" id="{6576D35F-9AC9-F84E-BDDE-E78E1AD28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90" y="512109"/>
            <a:ext cx="10515600" cy="81667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AE6518CF-196C-F74B-9C08-6CF7C09A19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190" y="2346641"/>
            <a:ext cx="5244496" cy="3502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1E2D3F45-8DD5-9245-9EF9-6DDC93AC42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346641"/>
            <a:ext cx="5244496" cy="35026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CEA6DF-7CC8-184E-9C55-C4D5FA14C32C}"/>
              </a:ext>
            </a:extLst>
          </p:cNvPr>
          <p:cNvCxnSpPr>
            <a:cxnSpLocks/>
          </p:cNvCxnSpPr>
          <p:nvPr userDrawn="1"/>
        </p:nvCxnSpPr>
        <p:spPr>
          <a:xfrm>
            <a:off x="655158" y="1167501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41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8EBF842-9EBE-41C5-B003-7674E6A145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14891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CBCC1-DEFB-424D-8F73-F2CF9C32F4BA}"/>
              </a:ext>
            </a:extLst>
          </p:cNvPr>
          <p:cNvCxnSpPr>
            <a:cxnSpLocks/>
            <a:stCxn id="9" idx="3"/>
            <a:endCxn id="11" idx="1"/>
          </p:cNvCxnSpPr>
          <p:nvPr userDrawn="1"/>
        </p:nvCxnSpPr>
        <p:spPr>
          <a:xfrm flipV="1">
            <a:off x="7027850" y="2401102"/>
            <a:ext cx="2911031" cy="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03F3A4C-A68D-5C43-9D69-037B2447F5E4}"/>
              </a:ext>
            </a:extLst>
          </p:cNvPr>
          <p:cNvSpPr/>
          <p:nvPr userDrawn="1"/>
        </p:nvSpPr>
        <p:spPr>
          <a:xfrm>
            <a:off x="-1" y="1290320"/>
            <a:ext cx="4997874" cy="4277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D0E5D0-DC50-284D-92EC-3717F013B14F}"/>
              </a:ext>
            </a:extLst>
          </p:cNvPr>
          <p:cNvSpPr/>
          <p:nvPr userDrawn="1"/>
        </p:nvSpPr>
        <p:spPr>
          <a:xfrm>
            <a:off x="5476843" y="1625600"/>
            <a:ext cx="1551007" cy="1551007"/>
          </a:xfrm>
          <a:prstGeom prst="rect">
            <a:avLst/>
          </a:prstGeom>
          <a:solidFill>
            <a:schemeClr val="accent5"/>
          </a:solidFill>
          <a:ln w="127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D821E-47AC-B643-A126-B3D9B60E80A6}"/>
              </a:ext>
            </a:extLst>
          </p:cNvPr>
          <p:cNvSpPr/>
          <p:nvPr userDrawn="1"/>
        </p:nvSpPr>
        <p:spPr>
          <a:xfrm>
            <a:off x="7712686" y="1625599"/>
            <a:ext cx="1551007" cy="1551007"/>
          </a:xfrm>
          <a:prstGeom prst="rect">
            <a:avLst/>
          </a:prstGeom>
          <a:solidFill>
            <a:schemeClr val="accent5"/>
          </a:solidFill>
          <a:ln w="127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E76C7-B61E-CE41-B80C-4A414331C875}"/>
              </a:ext>
            </a:extLst>
          </p:cNvPr>
          <p:cNvSpPr/>
          <p:nvPr userDrawn="1"/>
        </p:nvSpPr>
        <p:spPr>
          <a:xfrm>
            <a:off x="9938881" y="1625598"/>
            <a:ext cx="1551007" cy="1551007"/>
          </a:xfrm>
          <a:prstGeom prst="rect">
            <a:avLst/>
          </a:prstGeom>
          <a:solidFill>
            <a:schemeClr val="accent5"/>
          </a:solidFill>
          <a:ln w="127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549DA2-AAA3-824F-8401-80A7D1BC50AC}"/>
              </a:ext>
            </a:extLst>
          </p:cNvPr>
          <p:cNvCxnSpPr/>
          <p:nvPr userDrawn="1"/>
        </p:nvCxnSpPr>
        <p:spPr>
          <a:xfrm>
            <a:off x="6252346" y="3394814"/>
            <a:ext cx="0" cy="73014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8E2AC7-DF9B-4B48-9538-12B49FB8698D}"/>
              </a:ext>
            </a:extLst>
          </p:cNvPr>
          <p:cNvCxnSpPr/>
          <p:nvPr userDrawn="1"/>
        </p:nvCxnSpPr>
        <p:spPr>
          <a:xfrm>
            <a:off x="8488189" y="3394814"/>
            <a:ext cx="0" cy="73014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B965CC-4458-7E45-8FEE-5FB7EF1D5A2D}"/>
              </a:ext>
            </a:extLst>
          </p:cNvPr>
          <p:cNvCxnSpPr/>
          <p:nvPr userDrawn="1"/>
        </p:nvCxnSpPr>
        <p:spPr>
          <a:xfrm>
            <a:off x="10714384" y="3394814"/>
            <a:ext cx="0" cy="73014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DD8EBC-D705-1F4E-8031-EC58F6DB5C91}"/>
              </a:ext>
            </a:extLst>
          </p:cNvPr>
          <p:cNvCxnSpPr>
            <a:cxnSpLocks/>
          </p:cNvCxnSpPr>
          <p:nvPr userDrawn="1"/>
        </p:nvCxnSpPr>
        <p:spPr>
          <a:xfrm>
            <a:off x="999932" y="2741468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3A214E0-639D-A343-8545-67ED2C9D9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149" y="2059771"/>
            <a:ext cx="4220909" cy="638458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C5F1814-106C-E445-BD63-2821F7DD7A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7830" y="2871396"/>
            <a:ext cx="3479800" cy="2122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A7DE089-64B2-7444-A608-16E73B1041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45113" y="4344988"/>
            <a:ext cx="1849437" cy="1322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7B86C7B-3E6E-4A47-BF24-52B59EB426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2289" y="1829420"/>
            <a:ext cx="1241425" cy="612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0BF65D44-21F3-B241-A6D5-A1C13934DF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5899" y="1789496"/>
            <a:ext cx="1241425" cy="612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0E573D55-4FCD-0F49-8F75-CE2A924D5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93671" y="1789496"/>
            <a:ext cx="1241425" cy="612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0226F50A-5657-D94E-ABF6-EB525AFCF0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51892" y="4344988"/>
            <a:ext cx="1849437" cy="1322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E05C6D36-984E-724E-A818-D8A669D11C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89664" y="4344988"/>
            <a:ext cx="1849437" cy="1322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848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6707C00-1E0F-8940-8603-230D682AE2DF}"/>
              </a:ext>
            </a:extLst>
          </p:cNvPr>
          <p:cNvCxnSpPr>
            <a:cxnSpLocks/>
          </p:cNvCxnSpPr>
          <p:nvPr userDrawn="1"/>
        </p:nvCxnSpPr>
        <p:spPr>
          <a:xfrm>
            <a:off x="1748118" y="4990993"/>
            <a:ext cx="7466220" cy="0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AAF53D-E2FD-0744-B71B-C48F9CEE1DD5}"/>
              </a:ext>
            </a:extLst>
          </p:cNvPr>
          <p:cNvCxnSpPr>
            <a:stCxn id="10" idx="3"/>
          </p:cNvCxnSpPr>
          <p:nvPr userDrawn="1"/>
        </p:nvCxnSpPr>
        <p:spPr>
          <a:xfrm>
            <a:off x="3557043" y="3149437"/>
            <a:ext cx="6689616" cy="0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080166-BCF4-9F42-AF1E-62021740CB54}"/>
              </a:ext>
            </a:extLst>
          </p:cNvPr>
          <p:cNvCxnSpPr/>
          <p:nvPr userDrawn="1"/>
        </p:nvCxnSpPr>
        <p:spPr>
          <a:xfrm>
            <a:off x="1748118" y="4074860"/>
            <a:ext cx="0" cy="916133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D8026D-617F-2D43-AF57-EA9FF8588781}"/>
              </a:ext>
            </a:extLst>
          </p:cNvPr>
          <p:cNvCxnSpPr/>
          <p:nvPr userDrawn="1"/>
        </p:nvCxnSpPr>
        <p:spPr>
          <a:xfrm flipH="1">
            <a:off x="1748118" y="4065896"/>
            <a:ext cx="8498541" cy="0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E938C54-787D-9840-AC9E-7F64E26068F0}"/>
              </a:ext>
            </a:extLst>
          </p:cNvPr>
          <p:cNvSpPr/>
          <p:nvPr userDrawn="1"/>
        </p:nvSpPr>
        <p:spPr>
          <a:xfrm>
            <a:off x="1217448" y="2462698"/>
            <a:ext cx="2339595" cy="1373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EB0A2F-D8F3-BB4C-8BC4-E2990C868E54}"/>
              </a:ext>
            </a:extLst>
          </p:cNvPr>
          <p:cNvSpPr/>
          <p:nvPr userDrawn="1"/>
        </p:nvSpPr>
        <p:spPr>
          <a:xfrm>
            <a:off x="4139509" y="2462698"/>
            <a:ext cx="2339595" cy="1373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C2B1EF-B8A7-1646-AEB8-8D1E1E787AC9}"/>
              </a:ext>
            </a:extLst>
          </p:cNvPr>
          <p:cNvSpPr/>
          <p:nvPr userDrawn="1"/>
        </p:nvSpPr>
        <p:spPr>
          <a:xfrm>
            <a:off x="7061571" y="2462698"/>
            <a:ext cx="2339595" cy="1373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FF45F1-7069-364F-9F3A-FFEC6A0717C8}"/>
              </a:ext>
            </a:extLst>
          </p:cNvPr>
          <p:cNvSpPr/>
          <p:nvPr userDrawn="1"/>
        </p:nvSpPr>
        <p:spPr>
          <a:xfrm>
            <a:off x="2387245" y="4304254"/>
            <a:ext cx="2339595" cy="1373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9A522E-7DE5-8F4F-9D0C-B6A02E1A78E9}"/>
              </a:ext>
            </a:extLst>
          </p:cNvPr>
          <p:cNvSpPr/>
          <p:nvPr userDrawn="1"/>
        </p:nvSpPr>
        <p:spPr>
          <a:xfrm>
            <a:off x="5309306" y="4304254"/>
            <a:ext cx="2339595" cy="1373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D33D75-CCAB-4846-9A9F-8C02F0F544F2}"/>
              </a:ext>
            </a:extLst>
          </p:cNvPr>
          <p:cNvSpPr/>
          <p:nvPr userDrawn="1"/>
        </p:nvSpPr>
        <p:spPr>
          <a:xfrm>
            <a:off x="8231368" y="4304254"/>
            <a:ext cx="2339595" cy="1373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430651-39DF-7B4F-853D-0F31F713BE4E}"/>
              </a:ext>
            </a:extLst>
          </p:cNvPr>
          <p:cNvCxnSpPr/>
          <p:nvPr userDrawn="1"/>
        </p:nvCxnSpPr>
        <p:spPr>
          <a:xfrm>
            <a:off x="10246659" y="3149437"/>
            <a:ext cx="0" cy="925423"/>
          </a:xfrm>
          <a:prstGeom prst="line">
            <a:avLst/>
          </a:prstGeom>
          <a:ln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44041A7-B83A-7547-9AB1-446E83BDD92F}"/>
              </a:ext>
            </a:extLst>
          </p:cNvPr>
          <p:cNvSpPr/>
          <p:nvPr userDrawn="1"/>
        </p:nvSpPr>
        <p:spPr>
          <a:xfrm>
            <a:off x="1527138" y="2462698"/>
            <a:ext cx="441960" cy="4616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B7D93D-96FD-264A-9823-C2B4F50E5B07}"/>
              </a:ext>
            </a:extLst>
          </p:cNvPr>
          <p:cNvSpPr txBox="1"/>
          <p:nvPr userDrawn="1"/>
        </p:nvSpPr>
        <p:spPr>
          <a:xfrm>
            <a:off x="1549999" y="2489782"/>
            <a:ext cx="441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A70404-6FF6-4D4E-B962-9EDB95EA2B6C}"/>
              </a:ext>
            </a:extLst>
          </p:cNvPr>
          <p:cNvSpPr/>
          <p:nvPr userDrawn="1"/>
        </p:nvSpPr>
        <p:spPr>
          <a:xfrm>
            <a:off x="4443645" y="2462698"/>
            <a:ext cx="441960" cy="4616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AEBB5A-03DA-7B4B-8DB2-C9334FE7F861}"/>
              </a:ext>
            </a:extLst>
          </p:cNvPr>
          <p:cNvSpPr txBox="1"/>
          <p:nvPr userDrawn="1"/>
        </p:nvSpPr>
        <p:spPr>
          <a:xfrm>
            <a:off x="4437210" y="2482162"/>
            <a:ext cx="54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1CB10C-48DD-0145-8B21-E10DF1DFD762}"/>
              </a:ext>
            </a:extLst>
          </p:cNvPr>
          <p:cNvSpPr/>
          <p:nvPr userDrawn="1"/>
        </p:nvSpPr>
        <p:spPr>
          <a:xfrm>
            <a:off x="7365899" y="2475893"/>
            <a:ext cx="441960" cy="4616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305153-174E-B041-B13B-0D184A4BC96C}"/>
              </a:ext>
            </a:extLst>
          </p:cNvPr>
          <p:cNvSpPr txBox="1"/>
          <p:nvPr userDrawn="1"/>
        </p:nvSpPr>
        <p:spPr>
          <a:xfrm>
            <a:off x="7266840" y="2502977"/>
            <a:ext cx="641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E22FB8-8F4A-0A4F-8451-B6D5B73883ED}"/>
              </a:ext>
            </a:extLst>
          </p:cNvPr>
          <p:cNvSpPr/>
          <p:nvPr userDrawn="1"/>
        </p:nvSpPr>
        <p:spPr>
          <a:xfrm>
            <a:off x="2652582" y="4293783"/>
            <a:ext cx="441960" cy="4616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6C841F-2E0C-0445-852D-B70D7AF3D417}"/>
              </a:ext>
            </a:extLst>
          </p:cNvPr>
          <p:cNvSpPr txBox="1"/>
          <p:nvPr userDrawn="1"/>
        </p:nvSpPr>
        <p:spPr>
          <a:xfrm>
            <a:off x="2577241" y="4293783"/>
            <a:ext cx="592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06A619-80CE-1446-AB97-C72196129A86}"/>
              </a:ext>
            </a:extLst>
          </p:cNvPr>
          <p:cNvSpPr/>
          <p:nvPr userDrawn="1"/>
        </p:nvSpPr>
        <p:spPr>
          <a:xfrm>
            <a:off x="5569089" y="4293783"/>
            <a:ext cx="441960" cy="4616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328B00-40CE-6B4E-9C76-BC0C02E96D57}"/>
              </a:ext>
            </a:extLst>
          </p:cNvPr>
          <p:cNvSpPr txBox="1"/>
          <p:nvPr userDrawn="1"/>
        </p:nvSpPr>
        <p:spPr>
          <a:xfrm>
            <a:off x="5569090" y="4305627"/>
            <a:ext cx="441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D70FB94-06BC-4B4A-9E1D-F21C33329E89}"/>
              </a:ext>
            </a:extLst>
          </p:cNvPr>
          <p:cNvSpPr/>
          <p:nvPr userDrawn="1"/>
        </p:nvSpPr>
        <p:spPr>
          <a:xfrm>
            <a:off x="8491343" y="4306978"/>
            <a:ext cx="441960" cy="4616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B5B8DD-0B1A-9945-9E44-81EA330E0E4B}"/>
              </a:ext>
            </a:extLst>
          </p:cNvPr>
          <p:cNvSpPr txBox="1"/>
          <p:nvPr userDrawn="1"/>
        </p:nvSpPr>
        <p:spPr>
          <a:xfrm>
            <a:off x="8491344" y="4318822"/>
            <a:ext cx="441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</a:rPr>
              <a:t>06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3D3C96E-0AEE-FE48-A354-A4D4EBF9DB89}"/>
              </a:ext>
            </a:extLst>
          </p:cNvPr>
          <p:cNvCxnSpPr>
            <a:cxnSpLocks/>
          </p:cNvCxnSpPr>
          <p:nvPr userDrawn="1"/>
        </p:nvCxnSpPr>
        <p:spPr>
          <a:xfrm>
            <a:off x="5648222" y="1384917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extLst>
              <a:ext uri="{FF2B5EF4-FFF2-40B4-BE49-F238E27FC236}">
                <a16:creationId xmlns:a16="http://schemas.microsoft.com/office/drawing/2014/main" id="{4251C7CF-82AA-B441-8716-BE192AA14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005" y="649006"/>
            <a:ext cx="4220909" cy="592761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22">
            <a:extLst>
              <a:ext uri="{FF2B5EF4-FFF2-40B4-BE49-F238E27FC236}">
                <a16:creationId xmlns:a16="http://schemas.microsoft.com/office/drawing/2014/main" id="{26AEF082-AA58-C44A-B9D0-2F8C2566CD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75096" y="1478807"/>
            <a:ext cx="7482858" cy="7330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4">
            <a:extLst>
              <a:ext uri="{FF2B5EF4-FFF2-40B4-BE49-F238E27FC236}">
                <a16:creationId xmlns:a16="http://schemas.microsoft.com/office/drawing/2014/main" id="{C8549E3F-D4EF-6742-AEFF-F705DFA0AE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6686" y="3021335"/>
            <a:ext cx="1849437" cy="3468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512C06DB-DE3A-E540-A26A-1D7850AD05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6686" y="3305474"/>
            <a:ext cx="1977385" cy="492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5D387A62-E3E0-A241-A9DA-81214929AC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30842" y="3028637"/>
            <a:ext cx="1849437" cy="3468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4">
            <a:extLst>
              <a:ext uri="{FF2B5EF4-FFF2-40B4-BE49-F238E27FC236}">
                <a16:creationId xmlns:a16="http://schemas.microsoft.com/office/drawing/2014/main" id="{45BBFED5-A1A2-0841-BCDF-BA123C1B60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0842" y="3312776"/>
            <a:ext cx="1977385" cy="492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EE0793EE-62E4-8C48-9ED5-BF9C82B1E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72347" y="3018987"/>
            <a:ext cx="1849437" cy="3468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7CC1EC1-6FE3-AE4A-87B6-FC91DE04A5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72347" y="3303126"/>
            <a:ext cx="1977385" cy="492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8B9BB8EA-15ED-DE44-AF76-B32F91DACB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52011" y="4902176"/>
            <a:ext cx="1849437" cy="3468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24">
            <a:extLst>
              <a:ext uri="{FF2B5EF4-FFF2-40B4-BE49-F238E27FC236}">
                <a16:creationId xmlns:a16="http://schemas.microsoft.com/office/drawing/2014/main" id="{8A2A3130-B7B0-AC4E-BEC3-4B5F3F401A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52011" y="5186315"/>
            <a:ext cx="1977385" cy="492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24">
            <a:extLst>
              <a:ext uri="{FF2B5EF4-FFF2-40B4-BE49-F238E27FC236}">
                <a16:creationId xmlns:a16="http://schemas.microsoft.com/office/drawing/2014/main" id="{9347D885-24A4-6047-88BE-018858BF4B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69106" y="4902176"/>
            <a:ext cx="1849437" cy="3468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24">
            <a:extLst>
              <a:ext uri="{FF2B5EF4-FFF2-40B4-BE49-F238E27FC236}">
                <a16:creationId xmlns:a16="http://schemas.microsoft.com/office/drawing/2014/main" id="{A2A8E057-0928-374C-A50B-DA84B9260D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69106" y="5186315"/>
            <a:ext cx="1977385" cy="492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24">
            <a:extLst>
              <a:ext uri="{FF2B5EF4-FFF2-40B4-BE49-F238E27FC236}">
                <a16:creationId xmlns:a16="http://schemas.microsoft.com/office/drawing/2014/main" id="{5962DB0E-5997-E646-8A2E-28602FB295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92755" y="4882846"/>
            <a:ext cx="1849437" cy="3468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24">
            <a:extLst>
              <a:ext uri="{FF2B5EF4-FFF2-40B4-BE49-F238E27FC236}">
                <a16:creationId xmlns:a16="http://schemas.microsoft.com/office/drawing/2014/main" id="{599F3076-BB52-2240-9792-71F0AF16005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492755" y="5166985"/>
            <a:ext cx="1977385" cy="492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618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ced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5925D-D291-AD4C-A826-F41A0E921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991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B29FE8-0C97-2148-AB14-10A0CB5ED8FF}"/>
              </a:ext>
            </a:extLst>
          </p:cNvPr>
          <p:cNvGrpSpPr/>
          <p:nvPr userDrawn="1"/>
        </p:nvGrpSpPr>
        <p:grpSpPr>
          <a:xfrm>
            <a:off x="871051" y="3123262"/>
            <a:ext cx="751423" cy="788700"/>
            <a:chOff x="1125002" y="3361387"/>
            <a:chExt cx="751423" cy="7887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E5BB0F-9A61-FF4C-BD08-F5D8DC44A760}"/>
                </a:ext>
              </a:extLst>
            </p:cNvPr>
            <p:cNvSpPr/>
            <p:nvPr/>
          </p:nvSpPr>
          <p:spPr>
            <a:xfrm>
              <a:off x="1125002" y="3361387"/>
              <a:ext cx="751423" cy="1227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B44CD6-38DD-334D-BEF6-A2B61B528D22}"/>
                </a:ext>
              </a:extLst>
            </p:cNvPr>
            <p:cNvSpPr/>
            <p:nvPr/>
          </p:nvSpPr>
          <p:spPr>
            <a:xfrm>
              <a:off x="1125002" y="4027313"/>
              <a:ext cx="751423" cy="1227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cxnSp>
        <p:nvCxnSpPr>
          <p:cNvPr id="10" name="Connector: Elbow 15">
            <a:extLst>
              <a:ext uri="{FF2B5EF4-FFF2-40B4-BE49-F238E27FC236}">
                <a16:creationId xmlns:a16="http://schemas.microsoft.com/office/drawing/2014/main" id="{FD80F76F-9E36-8241-9631-9AEC1B20A4B1}"/>
              </a:ext>
            </a:extLst>
          </p:cNvPr>
          <p:cNvCxnSpPr>
            <a:cxnSpLocks/>
            <a:stCxn id="30" idx="3"/>
            <a:endCxn id="32" idx="1"/>
          </p:cNvCxnSpPr>
          <p:nvPr userDrawn="1"/>
        </p:nvCxnSpPr>
        <p:spPr>
          <a:xfrm>
            <a:off x="2190805" y="3532236"/>
            <a:ext cx="1432080" cy="982614"/>
          </a:xfrm>
          <a:prstGeom prst="bentConnector3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6188E9-AC02-134F-870C-2E47A95AFF81}"/>
              </a:ext>
            </a:extLst>
          </p:cNvPr>
          <p:cNvGrpSpPr/>
          <p:nvPr userDrawn="1"/>
        </p:nvGrpSpPr>
        <p:grpSpPr>
          <a:xfrm>
            <a:off x="4150286" y="4113024"/>
            <a:ext cx="751423" cy="788700"/>
            <a:chOff x="1125002" y="3361387"/>
            <a:chExt cx="751423" cy="788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07F924-5F25-5D4B-9F5D-3CA815A1A033}"/>
                </a:ext>
              </a:extLst>
            </p:cNvPr>
            <p:cNvSpPr/>
            <p:nvPr/>
          </p:nvSpPr>
          <p:spPr>
            <a:xfrm>
              <a:off x="1125002" y="3361387"/>
              <a:ext cx="751423" cy="1227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CDF82EC-DF95-6149-94CC-EEB80B0B3069}"/>
                </a:ext>
              </a:extLst>
            </p:cNvPr>
            <p:cNvSpPr/>
            <p:nvPr/>
          </p:nvSpPr>
          <p:spPr>
            <a:xfrm>
              <a:off x="1125002" y="4027313"/>
              <a:ext cx="751423" cy="1227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cxnSp>
        <p:nvCxnSpPr>
          <p:cNvPr id="17" name="Connector: Elbow 23">
            <a:extLst>
              <a:ext uri="{FF2B5EF4-FFF2-40B4-BE49-F238E27FC236}">
                <a16:creationId xmlns:a16="http://schemas.microsoft.com/office/drawing/2014/main" id="{2507D091-A319-A54A-B553-005AD8CBA6BF}"/>
              </a:ext>
            </a:extLst>
          </p:cNvPr>
          <p:cNvCxnSpPr>
            <a:cxnSpLocks/>
            <a:stCxn id="32" idx="3"/>
            <a:endCxn id="34" idx="1"/>
          </p:cNvCxnSpPr>
          <p:nvPr userDrawn="1"/>
        </p:nvCxnSpPr>
        <p:spPr>
          <a:xfrm flipV="1">
            <a:off x="5440554" y="3532236"/>
            <a:ext cx="1568848" cy="982614"/>
          </a:xfrm>
          <a:prstGeom prst="bentConnector3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ADE82B-3C97-C846-B51B-74DB02A5AD32}"/>
              </a:ext>
            </a:extLst>
          </p:cNvPr>
          <p:cNvGrpSpPr/>
          <p:nvPr userDrawn="1"/>
        </p:nvGrpSpPr>
        <p:grpSpPr>
          <a:xfrm>
            <a:off x="7439022" y="3123262"/>
            <a:ext cx="751423" cy="788700"/>
            <a:chOff x="1125002" y="3361387"/>
            <a:chExt cx="751423" cy="7887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0ED14F-58D9-834C-B8D7-CA35434EC07C}"/>
                </a:ext>
              </a:extLst>
            </p:cNvPr>
            <p:cNvSpPr/>
            <p:nvPr/>
          </p:nvSpPr>
          <p:spPr>
            <a:xfrm>
              <a:off x="1125002" y="3361387"/>
              <a:ext cx="751423" cy="1227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DE5005-4B06-E342-B198-95D7E5258C53}"/>
                </a:ext>
              </a:extLst>
            </p:cNvPr>
            <p:cNvSpPr/>
            <p:nvPr/>
          </p:nvSpPr>
          <p:spPr>
            <a:xfrm>
              <a:off x="1125002" y="4027313"/>
              <a:ext cx="751423" cy="1227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cxnSp>
        <p:nvCxnSpPr>
          <p:cNvPr id="22" name="Connector: Elbow 28">
            <a:extLst>
              <a:ext uri="{FF2B5EF4-FFF2-40B4-BE49-F238E27FC236}">
                <a16:creationId xmlns:a16="http://schemas.microsoft.com/office/drawing/2014/main" id="{2A17C616-836C-1340-8E93-6481C1E648A7}"/>
              </a:ext>
            </a:extLst>
          </p:cNvPr>
          <p:cNvCxnSpPr>
            <a:cxnSpLocks/>
            <a:stCxn id="34" idx="3"/>
            <a:endCxn id="36" idx="1"/>
          </p:cNvCxnSpPr>
          <p:nvPr userDrawn="1"/>
        </p:nvCxnSpPr>
        <p:spPr>
          <a:xfrm>
            <a:off x="8827071" y="3532236"/>
            <a:ext cx="1303905" cy="982614"/>
          </a:xfrm>
          <a:prstGeom prst="bentConnector3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9218123-C78F-844A-907C-BFB7306B75FE}"/>
              </a:ext>
            </a:extLst>
          </p:cNvPr>
          <p:cNvGrpSpPr/>
          <p:nvPr userDrawn="1"/>
        </p:nvGrpSpPr>
        <p:grpSpPr>
          <a:xfrm>
            <a:off x="10655062" y="4107929"/>
            <a:ext cx="751423" cy="788700"/>
            <a:chOff x="1125002" y="3361387"/>
            <a:chExt cx="751423" cy="7887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917FA1-5E3A-2E43-A546-506636B6C7C9}"/>
                </a:ext>
              </a:extLst>
            </p:cNvPr>
            <p:cNvSpPr/>
            <p:nvPr/>
          </p:nvSpPr>
          <p:spPr>
            <a:xfrm>
              <a:off x="1125002" y="3361387"/>
              <a:ext cx="751423" cy="1227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BA0B900-9042-EA4D-AEEB-5AFB05A0EB31}"/>
                </a:ext>
              </a:extLst>
            </p:cNvPr>
            <p:cNvSpPr/>
            <p:nvPr/>
          </p:nvSpPr>
          <p:spPr>
            <a:xfrm>
              <a:off x="1125002" y="4027313"/>
              <a:ext cx="751423" cy="1227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3946129-EA10-F046-9CD4-3BE6474E9097}"/>
              </a:ext>
            </a:extLst>
          </p:cNvPr>
          <p:cNvCxnSpPr>
            <a:cxnSpLocks/>
          </p:cNvCxnSpPr>
          <p:nvPr userDrawn="1"/>
        </p:nvCxnSpPr>
        <p:spPr>
          <a:xfrm>
            <a:off x="990901" y="1003504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3038F860-8397-794D-929D-0FF9CA93E3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3136" y="3357611"/>
            <a:ext cx="1817669" cy="349250"/>
          </a:xfrm>
          <a:prstGeom prst="rect">
            <a:avLst/>
          </a:prstGeom>
        </p:spPr>
        <p:txBody>
          <a:bodyPr/>
          <a:lstStyle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F928D904-F202-B04E-A189-F5CA9C8B695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772" y="4050462"/>
            <a:ext cx="2376396" cy="846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FBD486E7-9F1A-F848-86CB-72239F1DD13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22885" y="4340225"/>
            <a:ext cx="1817669" cy="349250"/>
          </a:xfrm>
          <a:prstGeom prst="rect">
            <a:avLst/>
          </a:prstGeom>
        </p:spPr>
        <p:txBody>
          <a:bodyPr/>
          <a:lstStyle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CF517FE9-2775-AB46-A523-4E03556F8E0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43521" y="5033076"/>
            <a:ext cx="2376396" cy="846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976475E0-489D-CC49-A741-DF8F3952D0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009402" y="3357611"/>
            <a:ext cx="1817669" cy="349250"/>
          </a:xfrm>
          <a:prstGeom prst="rect">
            <a:avLst/>
          </a:prstGeom>
        </p:spPr>
        <p:txBody>
          <a:bodyPr/>
          <a:lstStyle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6D1D109F-0F06-6B4C-9A30-191611F3C34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730038" y="4050462"/>
            <a:ext cx="2376396" cy="846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A2F636DD-CEF3-3B43-BEE9-47384DECF68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0130976" y="4340225"/>
            <a:ext cx="1817669" cy="349250"/>
          </a:xfrm>
          <a:prstGeom prst="rect">
            <a:avLst/>
          </a:prstGeom>
        </p:spPr>
        <p:txBody>
          <a:bodyPr/>
          <a:lstStyle>
            <a:lvl2pPr marL="0" indent="0" algn="ctr"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66F9C50E-72AE-0E47-8E86-65AC7DF7972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51612" y="5033076"/>
            <a:ext cx="2376396" cy="846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5CE6C8B6-399A-C543-9CDB-7C74D6272D9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7996" y="1172123"/>
            <a:ext cx="10482262" cy="1554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494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7F8E4D-EF75-F840-B703-F43D8AD152A4}"/>
              </a:ext>
            </a:extLst>
          </p:cNvPr>
          <p:cNvSpPr/>
          <p:nvPr userDrawn="1"/>
        </p:nvSpPr>
        <p:spPr>
          <a:xfrm>
            <a:off x="8455710" y="0"/>
            <a:ext cx="37362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741BC8-2418-2F48-9B7A-9553389C815B}"/>
              </a:ext>
            </a:extLst>
          </p:cNvPr>
          <p:cNvSpPr/>
          <p:nvPr userDrawn="1"/>
        </p:nvSpPr>
        <p:spPr>
          <a:xfrm>
            <a:off x="1175234" y="1152835"/>
            <a:ext cx="7280476" cy="45523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3C13E6-E6CB-4245-82BB-28A1A71EDD2F}"/>
              </a:ext>
            </a:extLst>
          </p:cNvPr>
          <p:cNvSpPr/>
          <p:nvPr userDrawn="1"/>
        </p:nvSpPr>
        <p:spPr>
          <a:xfrm>
            <a:off x="7524505" y="4957621"/>
            <a:ext cx="2096655" cy="5521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15F9A2C-20D6-44E9-8BC7-7551EC73D87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98634" y="2051196"/>
            <a:ext cx="3017520" cy="277812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1D9C38D2-F989-3649-9ACB-75CED28513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48113" y="5087202"/>
            <a:ext cx="1849437" cy="3468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1E60E3-140D-424C-96C3-C12C05AB7AB4}"/>
              </a:ext>
            </a:extLst>
          </p:cNvPr>
          <p:cNvCxnSpPr>
            <a:cxnSpLocks/>
          </p:cNvCxnSpPr>
          <p:nvPr userDrawn="1"/>
        </p:nvCxnSpPr>
        <p:spPr>
          <a:xfrm>
            <a:off x="1850355" y="2930226"/>
            <a:ext cx="774477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748C90E-47DB-784E-A9EF-FDE99AB99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465" y="2221094"/>
            <a:ext cx="4220909" cy="592761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23A8F03-C242-4543-ABC2-D4905EF85E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50355" y="3139328"/>
            <a:ext cx="4878164" cy="134164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893076F7-C7EE-0D43-9706-7229A96B03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88929" y="1964883"/>
            <a:ext cx="2100901" cy="3723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A2091A02-F230-3F4F-BDAD-39F252582B4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365719" y="4641918"/>
            <a:ext cx="4878164" cy="16899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Graphic 20" descr="Email with solid fill">
            <a:extLst>
              <a:ext uri="{FF2B5EF4-FFF2-40B4-BE49-F238E27FC236}">
                <a16:creationId xmlns:a16="http://schemas.microsoft.com/office/drawing/2014/main" id="{5B5A6680-2BE8-5D42-87C8-F4BF71BAE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9521" y="5006059"/>
            <a:ext cx="455237" cy="455237"/>
          </a:xfrm>
          <a:prstGeom prst="rect">
            <a:avLst/>
          </a:prstGeom>
        </p:spPr>
      </p:pic>
      <p:pic>
        <p:nvPicPr>
          <p:cNvPr id="22" name="Graphic 21" descr="Speaker phone with solid fill">
            <a:extLst>
              <a:ext uri="{FF2B5EF4-FFF2-40B4-BE49-F238E27FC236}">
                <a16:creationId xmlns:a16="http://schemas.microsoft.com/office/drawing/2014/main" id="{7687CD3B-97EF-A74E-8D06-5E0FB228D2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6521" y="4494183"/>
            <a:ext cx="541072" cy="5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4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64CD44-49BD-C44B-87F4-4BE5EAE3CCAA}"/>
              </a:ext>
            </a:extLst>
          </p:cNvPr>
          <p:cNvSpPr/>
          <p:nvPr userDrawn="1"/>
        </p:nvSpPr>
        <p:spPr>
          <a:xfrm flipV="1">
            <a:off x="0" y="2787426"/>
            <a:ext cx="12192000" cy="4070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88F5FE-57EA-444E-AFC1-896F71713A37}"/>
              </a:ext>
            </a:extLst>
          </p:cNvPr>
          <p:cNvSpPr/>
          <p:nvPr userDrawn="1"/>
        </p:nvSpPr>
        <p:spPr>
          <a:xfrm>
            <a:off x="711198" y="1"/>
            <a:ext cx="10764581" cy="2787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3A522B90-4626-4B42-B2D6-B37E0699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60" y="4127966"/>
            <a:ext cx="2918920" cy="1206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8B9DFF-F768-594F-AAF5-40C074F68769}"/>
              </a:ext>
            </a:extLst>
          </p:cNvPr>
          <p:cNvSpPr txBox="1"/>
          <p:nvPr userDrawn="1"/>
        </p:nvSpPr>
        <p:spPr>
          <a:xfrm>
            <a:off x="7948774" y="5688130"/>
            <a:ext cx="3967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dirty="0" err="1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Bolton-Menk.com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8F8E0E-2308-DF4E-BD13-35AD7DC71E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274" y="496503"/>
            <a:ext cx="10485453" cy="2635035"/>
          </a:xfrm>
          <a:prstGeom prst="rect">
            <a:avLst/>
          </a:prstGeom>
        </p:spPr>
        <p:txBody>
          <a:bodyPr/>
          <a:lstStyle>
            <a:lvl1pPr algn="ctr">
              <a:defRPr sz="6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Any 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CDAD5D-9069-D742-908A-EBFE0C0619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9337" y="4167188"/>
            <a:ext cx="5755723" cy="1906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  <a:p>
            <a:pPr lvl="0"/>
            <a:r>
              <a:rPr lang="en-US" dirty="0" err="1"/>
              <a:t>First.Last@bolton-menk.com</a:t>
            </a:r>
            <a:endParaRPr lang="en-US" dirty="0"/>
          </a:p>
          <a:p>
            <a:pPr lvl="0"/>
            <a:r>
              <a:rPr lang="en-US" dirty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3116705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EEFF3A9-2DB4-43EA-9113-4DF111FA97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19413"/>
            <a:ext cx="12192000" cy="25959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E9156B-30AB-084E-ADA9-FD67E682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85" y="382242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FCABEC-1B01-6649-83DE-C5D386AAF1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7088" y="4600575"/>
            <a:ext cx="10755312" cy="14811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4711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E2ED76E-6BF0-482D-9E22-5144A41D969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1540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F48A5B-8C7F-8042-A652-DDBBC0CE2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62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C8CFF0B-A728-419C-9D03-2B57B27356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74470" y="1822422"/>
            <a:ext cx="3017520" cy="27781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4581D1A-95C8-47C5-80E9-5F14875DEC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87240" y="1822422"/>
            <a:ext cx="3017520" cy="27781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56E4E8B-20A6-4227-974D-F39D856C02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00010" y="1822422"/>
            <a:ext cx="3017520" cy="27781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C05706-40E8-7740-A8F8-A19692224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314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1645-52E9-EE42-A783-84457E95E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3492BA9-3710-6146-A61A-1E991E7B764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80298099"/>
              </p:ext>
            </p:extLst>
          </p:nvPr>
        </p:nvGraphicFramePr>
        <p:xfrm>
          <a:off x="2032000" y="1074208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463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33356C-43B9-6D4A-9153-588AD49B95E6}"/>
              </a:ext>
            </a:extLst>
          </p:cNvPr>
          <p:cNvSpPr txBox="1"/>
          <p:nvPr userDrawn="1"/>
        </p:nvSpPr>
        <p:spPr>
          <a:xfrm>
            <a:off x="9231379" y="6387064"/>
            <a:ext cx="2339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2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Bolton-Menk.com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C7D10-2E9F-474E-BC21-E7B4E4ADD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06" b="27185"/>
          <a:stretch/>
        </p:blipFill>
        <p:spPr>
          <a:xfrm>
            <a:off x="11576538" y="6290180"/>
            <a:ext cx="392723" cy="37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15" r:id="rId4"/>
    <p:sldLayoutId id="2147483813" r:id="rId5"/>
    <p:sldLayoutId id="214748379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32" r:id="rId15"/>
    <p:sldLayoutId id="2147483715" r:id="rId16"/>
    <p:sldLayoutId id="2147483730" r:id="rId17"/>
    <p:sldLayoutId id="2147483738" r:id="rId18"/>
    <p:sldLayoutId id="2147483736" r:id="rId19"/>
    <p:sldLayoutId id="2147483737" r:id="rId20"/>
    <p:sldLayoutId id="2147483739" r:id="rId21"/>
    <p:sldLayoutId id="2147483748" r:id="rId22"/>
    <p:sldLayoutId id="2147483787" r:id="rId23"/>
    <p:sldLayoutId id="2147483826" r:id="rId24"/>
    <p:sldLayoutId id="2147483841" r:id="rId25"/>
    <p:sldLayoutId id="2147483729" r:id="rId26"/>
    <p:sldLayoutId id="2147483731" r:id="rId27"/>
    <p:sldLayoutId id="2147483732" r:id="rId28"/>
    <p:sldLayoutId id="2147483743" r:id="rId29"/>
    <p:sldLayoutId id="2147483751" r:id="rId30"/>
    <p:sldLayoutId id="2147483778" r:id="rId31"/>
    <p:sldLayoutId id="2147483830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493327-17D8-4A74-AC14-0610B7398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019" y="1251519"/>
            <a:ext cx="7261982" cy="1663268"/>
          </a:xfrm>
        </p:spPr>
        <p:txBody>
          <a:bodyPr/>
          <a:lstStyle/>
          <a:p>
            <a:pPr algn="ctr"/>
            <a:r>
              <a:rPr lang="en-US" sz="5400" dirty="0"/>
              <a:t>Randolph Sanitary Sewer Project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1BEC5D-1D6E-426E-8842-30D4AE4FA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2076" y="3943213"/>
            <a:ext cx="7739511" cy="955792"/>
          </a:xfrm>
        </p:spPr>
        <p:txBody>
          <a:bodyPr/>
          <a:lstStyle/>
          <a:p>
            <a:r>
              <a:rPr lang="en-US" sz="3200" dirty="0"/>
              <a:t>Special Council Meeting February 24</a:t>
            </a:r>
            <a:r>
              <a:rPr lang="en-US" sz="3200" baseline="30000" dirty="0"/>
              <a:t>th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A55F20-A6B8-4276-8DDE-E6B9C976307B}"/>
              </a:ext>
            </a:extLst>
          </p:cNvPr>
          <p:cNvSpPr/>
          <p:nvPr/>
        </p:nvSpPr>
        <p:spPr>
          <a:xfrm>
            <a:off x="10145110" y="6251027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5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08E6DB-0578-4277-A4B0-9494636F21B1}"/>
              </a:ext>
            </a:extLst>
          </p:cNvPr>
          <p:cNvSpPr/>
          <p:nvPr/>
        </p:nvSpPr>
        <p:spPr>
          <a:xfrm>
            <a:off x="10145110" y="6261131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3AB0E8-4E1C-47B0-8D84-588F459B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SEWER – CSAH 88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9F3CBC-A53E-3F79-C4D7-5A07BC04D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47"/>
          <a:stretch/>
        </p:blipFill>
        <p:spPr>
          <a:xfrm>
            <a:off x="869506" y="1188920"/>
            <a:ext cx="10515600" cy="53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47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08E6DB-0578-4277-A4B0-9494636F21B1}"/>
              </a:ext>
            </a:extLst>
          </p:cNvPr>
          <p:cNvSpPr/>
          <p:nvPr/>
        </p:nvSpPr>
        <p:spPr>
          <a:xfrm>
            <a:off x="10145110" y="6261131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244C6-E790-4380-987E-59D9274F7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13" b="5305"/>
          <a:stretch/>
        </p:blipFill>
        <p:spPr>
          <a:xfrm>
            <a:off x="1145053" y="3523594"/>
            <a:ext cx="9901893" cy="31947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A70E6C-2E6D-40CB-8893-12FBD6A7BC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5" t="4988"/>
          <a:stretch/>
        </p:blipFill>
        <p:spPr>
          <a:xfrm>
            <a:off x="5888421" y="597247"/>
            <a:ext cx="6303579" cy="31440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E3AB0E8-4E1C-47B0-8D84-588F459BB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90" y="512109"/>
            <a:ext cx="7554535" cy="816673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r>
              <a:rPr lang="en-US" dirty="0"/>
              <a:t>LOCAL STREET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9392C-A643-44E0-B7F5-9A85EA48C2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190" y="1328781"/>
            <a:ext cx="6592510" cy="2319293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City streets will match the existing width(20’ min)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curb &amp; gutter is proposed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Reinstate the existing swales and ditches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Sidewalks impacted by project will be replaced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Existing signs will be reinstalled</a:t>
            </a:r>
          </a:p>
        </p:txBody>
      </p:sp>
    </p:spTree>
    <p:extLst>
      <p:ext uri="{BB962C8B-B14F-4D97-AF65-F5344CB8AC3E}">
        <p14:creationId xmlns:p14="http://schemas.microsoft.com/office/powerpoint/2010/main" val="2383096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08E6DB-0578-4277-A4B0-9494636F21B1}"/>
              </a:ext>
            </a:extLst>
          </p:cNvPr>
          <p:cNvSpPr/>
          <p:nvPr/>
        </p:nvSpPr>
        <p:spPr>
          <a:xfrm>
            <a:off x="10145110" y="6261131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3AB0E8-4E1C-47B0-8D84-588F459BB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90" y="512109"/>
            <a:ext cx="7554535" cy="816673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r>
              <a:rPr lang="en-US" dirty="0"/>
              <a:t>LOCAL STREET IMPROVEMENTS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BA1454-B3C6-901D-4682-2298FF12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" y="1328782"/>
            <a:ext cx="12192000" cy="53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20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08E6DB-0578-4277-A4B0-9494636F21B1}"/>
              </a:ext>
            </a:extLst>
          </p:cNvPr>
          <p:cNvSpPr/>
          <p:nvPr/>
        </p:nvSpPr>
        <p:spPr>
          <a:xfrm>
            <a:off x="10145110" y="6261131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3AB0E8-4E1C-47B0-8D84-588F459B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CSAH 88 STREET IMPROVEMENTS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4B487-5574-6007-FEDB-8ABACDD9F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110" y="1141934"/>
            <a:ext cx="7145839" cy="25951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CAECE3-441E-635A-9E69-19424B105DC2}"/>
              </a:ext>
            </a:extLst>
          </p:cNvPr>
          <p:cNvSpPr/>
          <p:nvPr/>
        </p:nvSpPr>
        <p:spPr>
          <a:xfrm>
            <a:off x="5587505" y="3009240"/>
            <a:ext cx="483394" cy="721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B41CF36-5F1A-BDCF-0178-AA77F2B92BE3}"/>
              </a:ext>
            </a:extLst>
          </p:cNvPr>
          <p:cNvSpPr/>
          <p:nvPr/>
        </p:nvSpPr>
        <p:spPr>
          <a:xfrm rot="5400000">
            <a:off x="4163299" y="3257102"/>
            <a:ext cx="652303" cy="258050"/>
          </a:xfrm>
          <a:prstGeom prst="rightArrow">
            <a:avLst>
              <a:gd name="adj1" fmla="val 50000"/>
              <a:gd name="adj2" fmla="val 13649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4127FBA-9D61-1503-3D5E-478DE3480F19}"/>
              </a:ext>
            </a:extLst>
          </p:cNvPr>
          <p:cNvSpPr/>
          <p:nvPr/>
        </p:nvSpPr>
        <p:spPr>
          <a:xfrm rot="16200000">
            <a:off x="6915746" y="3257101"/>
            <a:ext cx="652303" cy="258050"/>
          </a:xfrm>
          <a:prstGeom prst="rightArrow">
            <a:avLst>
              <a:gd name="adj1" fmla="val 50000"/>
              <a:gd name="adj2" fmla="val 13649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3B72CD0D-CA39-72DF-5547-79B2A2E5303D}"/>
              </a:ext>
            </a:extLst>
          </p:cNvPr>
          <p:cNvSpPr/>
          <p:nvPr/>
        </p:nvSpPr>
        <p:spPr>
          <a:xfrm flipH="1">
            <a:off x="5637651" y="3064223"/>
            <a:ext cx="366713" cy="363544"/>
          </a:xfrm>
          <a:prstGeom prst="bentArrow">
            <a:avLst>
              <a:gd name="adj1" fmla="val 25740"/>
              <a:gd name="adj2" fmla="val 29422"/>
              <a:gd name="adj3" fmla="val 50000"/>
              <a:gd name="adj4" fmla="val 5237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D06BDF9E-249A-DF75-DD3F-3D499C91FE5C}"/>
              </a:ext>
            </a:extLst>
          </p:cNvPr>
          <p:cNvSpPr/>
          <p:nvPr/>
        </p:nvSpPr>
        <p:spPr>
          <a:xfrm rot="10800000" flipH="1">
            <a:off x="5670918" y="3336939"/>
            <a:ext cx="366713" cy="363544"/>
          </a:xfrm>
          <a:prstGeom prst="bentArrow">
            <a:avLst>
              <a:gd name="adj1" fmla="val 25740"/>
              <a:gd name="adj2" fmla="val 29422"/>
              <a:gd name="adj3" fmla="val 50000"/>
              <a:gd name="adj4" fmla="val 52377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D1F446-BCEF-0685-75C8-8BABF3B52D02}"/>
              </a:ext>
            </a:extLst>
          </p:cNvPr>
          <p:cNvCxnSpPr>
            <a:cxnSpLocks/>
          </p:cNvCxnSpPr>
          <p:nvPr/>
        </p:nvCxnSpPr>
        <p:spPr>
          <a:xfrm>
            <a:off x="2234724" y="1383765"/>
            <a:ext cx="7145839" cy="23533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BF0E14-C462-6D22-B4E5-BE60C330F072}"/>
              </a:ext>
            </a:extLst>
          </p:cNvPr>
          <p:cNvCxnSpPr>
            <a:cxnSpLocks/>
          </p:cNvCxnSpPr>
          <p:nvPr/>
        </p:nvCxnSpPr>
        <p:spPr>
          <a:xfrm flipV="1">
            <a:off x="2181109" y="1383765"/>
            <a:ext cx="7199453" cy="23533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7DCB4282-0FA3-60CA-93B0-971C5EEB3A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541"/>
          <a:stretch/>
        </p:blipFill>
        <p:spPr>
          <a:xfrm>
            <a:off x="1505181" y="3847302"/>
            <a:ext cx="4248848" cy="25951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7F8AD60-7EB2-1008-E574-2A765BD3AC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41"/>
          <a:stretch/>
        </p:blipFill>
        <p:spPr>
          <a:xfrm>
            <a:off x="5670918" y="3847302"/>
            <a:ext cx="4248848" cy="25951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0956D0B-4DE5-7558-F98C-B742B8896FB8}"/>
              </a:ext>
            </a:extLst>
          </p:cNvPr>
          <p:cNvSpPr txBox="1"/>
          <p:nvPr/>
        </p:nvSpPr>
        <p:spPr>
          <a:xfrm>
            <a:off x="8686800" y="4470400"/>
            <a:ext cx="3175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4’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8888F5-59B3-9B30-45BA-B1971B843183}"/>
              </a:ext>
            </a:extLst>
          </p:cNvPr>
          <p:cNvSpPr txBox="1"/>
          <p:nvPr/>
        </p:nvSpPr>
        <p:spPr>
          <a:xfrm>
            <a:off x="2420647" y="4470400"/>
            <a:ext cx="3175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4’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A8A3FF-8E7A-98F5-1E79-70C72399F957}"/>
              </a:ext>
            </a:extLst>
          </p:cNvPr>
          <p:cNvSpPr/>
          <p:nvPr/>
        </p:nvSpPr>
        <p:spPr>
          <a:xfrm>
            <a:off x="4889500" y="3778250"/>
            <a:ext cx="38735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1865B6-B333-8248-8FB7-43DF8249F01E}"/>
              </a:ext>
            </a:extLst>
          </p:cNvPr>
          <p:cNvSpPr/>
          <p:nvPr/>
        </p:nvSpPr>
        <p:spPr>
          <a:xfrm>
            <a:off x="4889500" y="5716066"/>
            <a:ext cx="38735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5137C2B-FF23-FBE8-5EF0-9C4BFEEC9EB6}"/>
              </a:ext>
            </a:extLst>
          </p:cNvPr>
          <p:cNvSpPr/>
          <p:nvPr/>
        </p:nvSpPr>
        <p:spPr>
          <a:xfrm>
            <a:off x="6148097" y="3778250"/>
            <a:ext cx="38735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8FB052-BD76-1340-D6C0-273CA0B873B9}"/>
              </a:ext>
            </a:extLst>
          </p:cNvPr>
          <p:cNvSpPr/>
          <p:nvPr/>
        </p:nvSpPr>
        <p:spPr>
          <a:xfrm>
            <a:off x="6244298" y="5722416"/>
            <a:ext cx="38735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FA03FD-6FC8-5446-40AA-829544DE3AB1}"/>
              </a:ext>
            </a:extLst>
          </p:cNvPr>
          <p:cNvSpPr txBox="1"/>
          <p:nvPr/>
        </p:nvSpPr>
        <p:spPr>
          <a:xfrm>
            <a:off x="7436486" y="4527550"/>
            <a:ext cx="40041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10’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654246-CA73-51CF-FD2E-9D7B810C2266}"/>
              </a:ext>
            </a:extLst>
          </p:cNvPr>
          <p:cNvSpPr txBox="1"/>
          <p:nvPr/>
        </p:nvSpPr>
        <p:spPr>
          <a:xfrm>
            <a:off x="3560555" y="4495685"/>
            <a:ext cx="40041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10’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44880C8-CD30-7003-948C-F824D611A71B}"/>
              </a:ext>
            </a:extLst>
          </p:cNvPr>
          <p:cNvSpPr/>
          <p:nvPr/>
        </p:nvSpPr>
        <p:spPr>
          <a:xfrm>
            <a:off x="3433822" y="4772684"/>
            <a:ext cx="592078" cy="135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456572-412B-681D-5761-76EA5B7DEE4B}"/>
              </a:ext>
            </a:extLst>
          </p:cNvPr>
          <p:cNvSpPr/>
          <p:nvPr/>
        </p:nvSpPr>
        <p:spPr>
          <a:xfrm>
            <a:off x="4628320" y="4768749"/>
            <a:ext cx="870779" cy="135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E372D60-A13C-7135-6484-F9AA8A92362D}"/>
              </a:ext>
            </a:extLst>
          </p:cNvPr>
          <p:cNvSpPr/>
          <p:nvPr/>
        </p:nvSpPr>
        <p:spPr>
          <a:xfrm>
            <a:off x="5925847" y="4768749"/>
            <a:ext cx="870779" cy="135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BC8CA7-9375-9EEE-1172-A464B36AADB1}"/>
              </a:ext>
            </a:extLst>
          </p:cNvPr>
          <p:cNvSpPr/>
          <p:nvPr/>
        </p:nvSpPr>
        <p:spPr>
          <a:xfrm>
            <a:off x="7241897" y="4768749"/>
            <a:ext cx="870779" cy="135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B8F8BD-AC3E-64EA-63DD-9F925423481A}"/>
              </a:ext>
            </a:extLst>
          </p:cNvPr>
          <p:cNvSpPr txBox="1"/>
          <p:nvPr/>
        </p:nvSpPr>
        <p:spPr>
          <a:xfrm>
            <a:off x="3172889" y="4709812"/>
            <a:ext cx="1189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PARKING LANE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66AC698-CC5A-BAE2-011B-0C5CA4A322B7}"/>
              </a:ext>
            </a:extLst>
          </p:cNvPr>
          <p:cNvSpPr txBox="1"/>
          <p:nvPr/>
        </p:nvSpPr>
        <p:spPr>
          <a:xfrm>
            <a:off x="7062981" y="4705877"/>
            <a:ext cx="1189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PARKING LANE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E75398-70BF-096A-DF61-C6D945CED5D0}"/>
              </a:ext>
            </a:extLst>
          </p:cNvPr>
          <p:cNvSpPr txBox="1"/>
          <p:nvPr/>
        </p:nvSpPr>
        <p:spPr>
          <a:xfrm>
            <a:off x="4415842" y="4685502"/>
            <a:ext cx="1189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DRIVE LANE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A9ADD8A-DACB-A044-08B7-09400AD17694}"/>
              </a:ext>
            </a:extLst>
          </p:cNvPr>
          <p:cNvSpPr txBox="1"/>
          <p:nvPr/>
        </p:nvSpPr>
        <p:spPr>
          <a:xfrm>
            <a:off x="5713162" y="4684402"/>
            <a:ext cx="1189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DRIVE LANE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7CA4421E-E5EA-72A1-761C-F0877E06E58A}"/>
              </a:ext>
            </a:extLst>
          </p:cNvPr>
          <p:cNvSpPr/>
          <p:nvPr/>
        </p:nvSpPr>
        <p:spPr>
          <a:xfrm rot="5400000">
            <a:off x="4757023" y="5949994"/>
            <a:ext cx="652303" cy="258050"/>
          </a:xfrm>
          <a:prstGeom prst="rightArrow">
            <a:avLst>
              <a:gd name="adj1" fmla="val 50000"/>
              <a:gd name="adj2" fmla="val 13649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94103A21-1791-612C-3598-0D7F9714F04C}"/>
              </a:ext>
            </a:extLst>
          </p:cNvPr>
          <p:cNvSpPr/>
          <p:nvPr/>
        </p:nvSpPr>
        <p:spPr>
          <a:xfrm rot="16200000">
            <a:off x="5980170" y="5919542"/>
            <a:ext cx="652303" cy="258050"/>
          </a:xfrm>
          <a:prstGeom prst="rightArrow">
            <a:avLst>
              <a:gd name="adj1" fmla="val 50000"/>
              <a:gd name="adj2" fmla="val 13649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9E84C2F-80D7-C3CB-6E7F-F10F68CEA0A6}"/>
              </a:ext>
            </a:extLst>
          </p:cNvPr>
          <p:cNvSpPr/>
          <p:nvPr/>
        </p:nvSpPr>
        <p:spPr>
          <a:xfrm>
            <a:off x="857250" y="4204170"/>
            <a:ext cx="10001250" cy="2307315"/>
          </a:xfrm>
          <a:prstGeom prst="rect">
            <a:avLst/>
          </a:prstGeom>
          <a:noFill/>
          <a:ln w="762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11209A0F-6834-D8E7-727A-D584F3F73D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45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08E6DB-0578-4277-A4B0-9494636F21B1}"/>
              </a:ext>
            </a:extLst>
          </p:cNvPr>
          <p:cNvSpPr/>
          <p:nvPr/>
        </p:nvSpPr>
        <p:spPr>
          <a:xfrm>
            <a:off x="10145110" y="6261131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444C10A-5056-AED7-FB83-EE538047A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14" y="1325934"/>
            <a:ext cx="10724935" cy="537594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E3AB0E8-4E1C-47B0-8D84-588F459B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CSAH 88 STREET IMPROVEMENTS</a:t>
            </a:r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60B733C3-7A8E-B26A-062E-E7FCD83F7867}"/>
              </a:ext>
            </a:extLst>
          </p:cNvPr>
          <p:cNvSpPr/>
          <p:nvPr/>
        </p:nvSpPr>
        <p:spPr>
          <a:xfrm rot="5400000" flipH="1">
            <a:off x="10935689" y="3954482"/>
            <a:ext cx="366713" cy="363544"/>
          </a:xfrm>
          <a:prstGeom prst="bentArrow">
            <a:avLst>
              <a:gd name="adj1" fmla="val 25740"/>
              <a:gd name="adj2" fmla="val 29422"/>
              <a:gd name="adj3" fmla="val 50000"/>
              <a:gd name="adj4" fmla="val 52377"/>
            </a:avLst>
          </a:prstGeom>
          <a:solidFill>
            <a:schemeClr val="bg1"/>
          </a:solidFill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row: Bent 21">
            <a:extLst>
              <a:ext uri="{FF2B5EF4-FFF2-40B4-BE49-F238E27FC236}">
                <a16:creationId xmlns:a16="http://schemas.microsoft.com/office/drawing/2014/main" id="{93A081B4-AE48-81BF-99A7-65D79D332DD5}"/>
              </a:ext>
            </a:extLst>
          </p:cNvPr>
          <p:cNvSpPr/>
          <p:nvPr/>
        </p:nvSpPr>
        <p:spPr>
          <a:xfrm rot="5400000" flipH="1">
            <a:off x="9583638" y="4177749"/>
            <a:ext cx="366713" cy="363544"/>
          </a:xfrm>
          <a:prstGeom prst="bentArrow">
            <a:avLst>
              <a:gd name="adj1" fmla="val 25740"/>
              <a:gd name="adj2" fmla="val 29422"/>
              <a:gd name="adj3" fmla="val 50000"/>
              <a:gd name="adj4" fmla="val 52377"/>
            </a:avLst>
          </a:prstGeom>
          <a:solidFill>
            <a:schemeClr val="bg1"/>
          </a:solidFill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Bent 22">
            <a:extLst>
              <a:ext uri="{FF2B5EF4-FFF2-40B4-BE49-F238E27FC236}">
                <a16:creationId xmlns:a16="http://schemas.microsoft.com/office/drawing/2014/main" id="{B9742391-A9B1-B02A-05F0-145E849FFF8B}"/>
              </a:ext>
            </a:extLst>
          </p:cNvPr>
          <p:cNvSpPr/>
          <p:nvPr/>
        </p:nvSpPr>
        <p:spPr>
          <a:xfrm rot="16200000" flipH="1">
            <a:off x="1263182" y="4227811"/>
            <a:ext cx="366713" cy="363544"/>
          </a:xfrm>
          <a:prstGeom prst="bentArrow">
            <a:avLst>
              <a:gd name="adj1" fmla="val 25740"/>
              <a:gd name="adj2" fmla="val 29422"/>
              <a:gd name="adj3" fmla="val 50000"/>
              <a:gd name="adj4" fmla="val 52377"/>
            </a:avLst>
          </a:prstGeom>
          <a:solidFill>
            <a:schemeClr val="bg1"/>
          </a:solidFill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row: Bent 23">
            <a:extLst>
              <a:ext uri="{FF2B5EF4-FFF2-40B4-BE49-F238E27FC236}">
                <a16:creationId xmlns:a16="http://schemas.microsoft.com/office/drawing/2014/main" id="{B9AD99B2-A44A-8887-8F5E-1002D73390D6}"/>
              </a:ext>
            </a:extLst>
          </p:cNvPr>
          <p:cNvSpPr/>
          <p:nvPr/>
        </p:nvSpPr>
        <p:spPr>
          <a:xfrm rot="5400000" flipH="1" flipV="1">
            <a:off x="2387811" y="4015411"/>
            <a:ext cx="366713" cy="363544"/>
          </a:xfrm>
          <a:prstGeom prst="bentArrow">
            <a:avLst>
              <a:gd name="adj1" fmla="val 25740"/>
              <a:gd name="adj2" fmla="val 29422"/>
              <a:gd name="adj3" fmla="val 50000"/>
              <a:gd name="adj4" fmla="val 52377"/>
            </a:avLst>
          </a:prstGeom>
          <a:solidFill>
            <a:schemeClr val="bg1"/>
          </a:solidFill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Bent 24">
            <a:extLst>
              <a:ext uri="{FF2B5EF4-FFF2-40B4-BE49-F238E27FC236}">
                <a16:creationId xmlns:a16="http://schemas.microsoft.com/office/drawing/2014/main" id="{054109F8-347F-CD3E-B327-E7049948DD10}"/>
              </a:ext>
            </a:extLst>
          </p:cNvPr>
          <p:cNvSpPr/>
          <p:nvPr/>
        </p:nvSpPr>
        <p:spPr>
          <a:xfrm rot="5400000" flipH="1">
            <a:off x="1939207" y="4122926"/>
            <a:ext cx="366713" cy="363544"/>
          </a:xfrm>
          <a:prstGeom prst="bentArrow">
            <a:avLst>
              <a:gd name="adj1" fmla="val 25740"/>
              <a:gd name="adj2" fmla="val 29422"/>
              <a:gd name="adj3" fmla="val 50000"/>
              <a:gd name="adj4" fmla="val 52377"/>
            </a:avLst>
          </a:prstGeom>
          <a:solidFill>
            <a:schemeClr val="bg1"/>
          </a:solidFill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24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08E6DB-0578-4277-A4B0-9494636F21B1}"/>
              </a:ext>
            </a:extLst>
          </p:cNvPr>
          <p:cNvSpPr/>
          <p:nvPr/>
        </p:nvSpPr>
        <p:spPr>
          <a:xfrm>
            <a:off x="10145110" y="6261131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3AB0E8-4E1C-47B0-8D84-588F459B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CSAH 88 PEDESTRIAN IMPROVEMENTS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1865B6-B333-8248-8FB7-43DF8249F01E}"/>
              </a:ext>
            </a:extLst>
          </p:cNvPr>
          <p:cNvSpPr/>
          <p:nvPr/>
        </p:nvSpPr>
        <p:spPr>
          <a:xfrm>
            <a:off x="4889500" y="5716066"/>
            <a:ext cx="38735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8FB052-BD76-1340-D6C0-273CA0B873B9}"/>
              </a:ext>
            </a:extLst>
          </p:cNvPr>
          <p:cNvSpPr/>
          <p:nvPr/>
        </p:nvSpPr>
        <p:spPr>
          <a:xfrm>
            <a:off x="6244298" y="5722416"/>
            <a:ext cx="38735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60B733C3-7A8E-B26A-062E-E7FCD83F7867}"/>
              </a:ext>
            </a:extLst>
          </p:cNvPr>
          <p:cNvSpPr/>
          <p:nvPr/>
        </p:nvSpPr>
        <p:spPr>
          <a:xfrm rot="5400000" flipH="1">
            <a:off x="11046205" y="3896761"/>
            <a:ext cx="366713" cy="363544"/>
          </a:xfrm>
          <a:prstGeom prst="bentArrow">
            <a:avLst>
              <a:gd name="adj1" fmla="val 25740"/>
              <a:gd name="adj2" fmla="val 29422"/>
              <a:gd name="adj3" fmla="val 50000"/>
              <a:gd name="adj4" fmla="val 5237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row: Bent 21">
            <a:extLst>
              <a:ext uri="{FF2B5EF4-FFF2-40B4-BE49-F238E27FC236}">
                <a16:creationId xmlns:a16="http://schemas.microsoft.com/office/drawing/2014/main" id="{93A081B4-AE48-81BF-99A7-65D79D332DD5}"/>
              </a:ext>
            </a:extLst>
          </p:cNvPr>
          <p:cNvSpPr/>
          <p:nvPr/>
        </p:nvSpPr>
        <p:spPr>
          <a:xfrm rot="5400000" flipH="1">
            <a:off x="9617455" y="4150761"/>
            <a:ext cx="366713" cy="363544"/>
          </a:xfrm>
          <a:prstGeom prst="bentArrow">
            <a:avLst>
              <a:gd name="adj1" fmla="val 25740"/>
              <a:gd name="adj2" fmla="val 29422"/>
              <a:gd name="adj3" fmla="val 50000"/>
              <a:gd name="adj4" fmla="val 5237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Bent 22">
            <a:extLst>
              <a:ext uri="{FF2B5EF4-FFF2-40B4-BE49-F238E27FC236}">
                <a16:creationId xmlns:a16="http://schemas.microsoft.com/office/drawing/2014/main" id="{B9742391-A9B1-B02A-05F0-145E849FFF8B}"/>
              </a:ext>
            </a:extLst>
          </p:cNvPr>
          <p:cNvSpPr/>
          <p:nvPr/>
        </p:nvSpPr>
        <p:spPr>
          <a:xfrm rot="16200000" flipH="1">
            <a:off x="1197356" y="4334117"/>
            <a:ext cx="366713" cy="363544"/>
          </a:xfrm>
          <a:prstGeom prst="bentArrow">
            <a:avLst>
              <a:gd name="adj1" fmla="val 25740"/>
              <a:gd name="adj2" fmla="val 29422"/>
              <a:gd name="adj3" fmla="val 50000"/>
              <a:gd name="adj4" fmla="val 5237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row: Bent 23">
            <a:extLst>
              <a:ext uri="{FF2B5EF4-FFF2-40B4-BE49-F238E27FC236}">
                <a16:creationId xmlns:a16="http://schemas.microsoft.com/office/drawing/2014/main" id="{B9AD99B2-A44A-8887-8F5E-1002D73390D6}"/>
              </a:ext>
            </a:extLst>
          </p:cNvPr>
          <p:cNvSpPr/>
          <p:nvPr/>
        </p:nvSpPr>
        <p:spPr>
          <a:xfrm rot="5400000" flipH="1" flipV="1">
            <a:off x="2367634" y="3994393"/>
            <a:ext cx="366713" cy="363544"/>
          </a:xfrm>
          <a:prstGeom prst="bentArrow">
            <a:avLst>
              <a:gd name="adj1" fmla="val 25740"/>
              <a:gd name="adj2" fmla="val 29422"/>
              <a:gd name="adj3" fmla="val 50000"/>
              <a:gd name="adj4" fmla="val 5237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Bent 24">
            <a:extLst>
              <a:ext uri="{FF2B5EF4-FFF2-40B4-BE49-F238E27FC236}">
                <a16:creationId xmlns:a16="http://schemas.microsoft.com/office/drawing/2014/main" id="{054109F8-347F-CD3E-B327-E7049948DD10}"/>
              </a:ext>
            </a:extLst>
          </p:cNvPr>
          <p:cNvSpPr/>
          <p:nvPr/>
        </p:nvSpPr>
        <p:spPr>
          <a:xfrm rot="5400000" flipH="1">
            <a:off x="1939207" y="4122926"/>
            <a:ext cx="366713" cy="363544"/>
          </a:xfrm>
          <a:prstGeom prst="bentArrow">
            <a:avLst>
              <a:gd name="adj1" fmla="val 25740"/>
              <a:gd name="adj2" fmla="val 29422"/>
              <a:gd name="adj3" fmla="val 50000"/>
              <a:gd name="adj4" fmla="val 5237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6A50F-FBF6-29CC-90D2-B88936898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76" y="1162123"/>
            <a:ext cx="11250427" cy="5485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680478-B3DB-EADB-5E74-5CB08B8C2A9A}"/>
              </a:ext>
            </a:extLst>
          </p:cNvPr>
          <p:cNvSpPr/>
          <p:nvPr/>
        </p:nvSpPr>
        <p:spPr>
          <a:xfrm>
            <a:off x="2638425" y="1476375"/>
            <a:ext cx="1028700" cy="209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Rectangular Rapid Flashing Beacon - Driver Awareness | TAPCO">
            <a:extLst>
              <a:ext uri="{FF2B5EF4-FFF2-40B4-BE49-F238E27FC236}">
                <a16:creationId xmlns:a16="http://schemas.microsoft.com/office/drawing/2014/main" id="{3CA8FF04-B6B3-5B67-E17D-636F584C7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31" y="1600199"/>
            <a:ext cx="1481287" cy="188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81E041-1042-0580-A4C5-168AC4726AAF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3152775" y="3571875"/>
            <a:ext cx="809625" cy="549466"/>
          </a:xfrm>
          <a:prstGeom prst="straightConnector1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6D36AEC-9EEB-DBBF-7AE8-D9799D6A0EA4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3152775" y="3571875"/>
            <a:ext cx="740643" cy="787647"/>
          </a:xfrm>
          <a:prstGeom prst="straightConnector1">
            <a:avLst/>
          </a:prstGeom>
          <a:ln w="57150">
            <a:solidFill>
              <a:schemeClr val="accent3">
                <a:lumMod val="40000"/>
                <a:lumOff val="60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452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618001-69E3-46B3-9C61-8829473742F2}"/>
              </a:ext>
            </a:extLst>
          </p:cNvPr>
          <p:cNvSpPr/>
          <p:nvPr/>
        </p:nvSpPr>
        <p:spPr>
          <a:xfrm>
            <a:off x="10113578" y="6299339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204310-6BF5-4FF4-B087-B3D1ADF5B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Project Cost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7B62BFB-A636-5BEA-BAB3-4D79ECB95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348246"/>
              </p:ext>
            </p:extLst>
          </p:nvPr>
        </p:nvGraphicFramePr>
        <p:xfrm>
          <a:off x="2919411" y="1571625"/>
          <a:ext cx="6353177" cy="3688126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638551">
                  <a:extLst>
                    <a:ext uri="{9D8B030D-6E8A-4147-A177-3AD203B41FA5}">
                      <a16:colId xmlns:a16="http://schemas.microsoft.com/office/drawing/2014/main" val="2217409942"/>
                    </a:ext>
                  </a:extLst>
                </a:gridCol>
                <a:gridCol w="123825">
                  <a:extLst>
                    <a:ext uri="{9D8B030D-6E8A-4147-A177-3AD203B41FA5}">
                      <a16:colId xmlns:a16="http://schemas.microsoft.com/office/drawing/2014/main" val="626712804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2181091239"/>
                    </a:ext>
                  </a:extLst>
                </a:gridCol>
                <a:gridCol w="1209676">
                  <a:extLst>
                    <a:ext uri="{9D8B030D-6E8A-4147-A177-3AD203B41FA5}">
                      <a16:colId xmlns:a16="http://schemas.microsoft.com/office/drawing/2014/main" val="3916248807"/>
                    </a:ext>
                  </a:extLst>
                </a:gridCol>
              </a:tblGrid>
              <a:tr h="411526">
                <a:tc>
                  <a:txBody>
                    <a:bodyPr/>
                    <a:lstStyle/>
                    <a:p>
                      <a:pPr algn="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 dirty="0">
                          <a:effectLst/>
                        </a:rPr>
                        <a:t>CITY OF RANDOLPH</a:t>
                      </a:r>
                      <a:endParaRPr lang="en-US" sz="20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 dirty="0">
                          <a:effectLst/>
                        </a:rPr>
                        <a:t>DAKOTA COUNTY</a:t>
                      </a:r>
                      <a:endParaRPr lang="en-US" sz="20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11378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</a:rPr>
                        <a:t>ESTIMATED CONSTRUCTION COST 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$9,539,876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$6,036,848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570363"/>
                  </a:ext>
                </a:extLst>
              </a:tr>
              <a:tr h="340949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</a:rPr>
                        <a:t>10% CONTINGENCY 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$953,990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$603,690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1395752"/>
                  </a:ext>
                </a:extLst>
              </a:tr>
              <a:tr h="359999">
                <a:tc>
                  <a:txBody>
                    <a:bodyPr/>
                    <a:lstStyle/>
                    <a:p>
                      <a:pPr algn="r" fontAlgn="ctr"/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u="sng" strike="noStrike" dirty="0">
                          <a:effectLst/>
                        </a:rPr>
                        <a:t>$17,134,404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817816"/>
                  </a:ext>
                </a:extLst>
              </a:tr>
              <a:tr h="56587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</a:rPr>
                        <a:t>PRELIMINARY DESIGN, FINAL DESIGN, GEOTECHNICAL 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$746,794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$298,145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09566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</a:rPr>
                        <a:t>LAND ACQUISITION (ESTIMATED) 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$1,000,000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29559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</a:rPr>
                        <a:t>CONSTRUCTION ADMINISTRATION (ESTIMATED) 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$650,000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$151,480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096421"/>
                  </a:ext>
                </a:extLst>
              </a:tr>
              <a:tr h="411526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</a:rPr>
                        <a:t>TOTAL ESTIMATED PROJECT COST: </a:t>
                      </a:r>
                      <a:endParaRPr lang="en-US" sz="1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$12,890,660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$6,640,538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288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359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618001-69E3-46B3-9C61-8829473742F2}"/>
              </a:ext>
            </a:extLst>
          </p:cNvPr>
          <p:cNvSpPr/>
          <p:nvPr/>
        </p:nvSpPr>
        <p:spPr>
          <a:xfrm>
            <a:off x="10113578" y="6299339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204310-6BF5-4FF4-B087-B3D1ADF5B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90" y="512109"/>
            <a:ext cx="11659810" cy="1135388"/>
          </a:xfrm>
        </p:spPr>
        <p:txBody>
          <a:bodyPr/>
          <a:lstStyle/>
          <a:p>
            <a:r>
              <a:rPr lang="en-US" sz="4000" dirty="0"/>
              <a:t>Requested Action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66588A4-A6A7-4AA2-8472-ED5F6194F78A}"/>
              </a:ext>
            </a:extLst>
          </p:cNvPr>
          <p:cNvSpPr txBox="1">
            <a:spLocks/>
          </p:cNvSpPr>
          <p:nvPr/>
        </p:nvSpPr>
        <p:spPr>
          <a:xfrm>
            <a:off x="788233" y="1371689"/>
            <a:ext cx="9782243" cy="10261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C30AA54-18CA-FC56-2042-B8F6DE15A8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191" y="1830189"/>
            <a:ext cx="9581387" cy="1135388"/>
          </a:xfrm>
        </p:spPr>
        <p:txBody>
          <a:bodyPr/>
          <a:lstStyle/>
          <a:p>
            <a:pPr marL="347345" marR="0"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Approve the plans and project specifications and authorize advertisement for bids</a:t>
            </a:r>
            <a:endParaRPr lang="en-US" sz="3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92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310178-22FE-4732-BA33-FD26F362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Questions?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DB16CF-49B0-4A42-99F3-4EEEE75B63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Matt Blazer, P.E.</a:t>
            </a:r>
          </a:p>
          <a:p>
            <a:pPr marL="0" indent="0" algn="ctr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Consultant City Engineer</a:t>
            </a:r>
          </a:p>
          <a:p>
            <a:pPr marL="0" indent="0" algn="ctr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612-756-4823</a:t>
            </a:r>
          </a:p>
          <a:p>
            <a:pPr marL="0" indent="0" algn="ctr">
              <a:buNone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Matt.blazer@bolton-menk.com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D22F97-03C8-4695-8541-ACF3EDB2D630}"/>
              </a:ext>
            </a:extLst>
          </p:cNvPr>
          <p:cNvSpPr/>
          <p:nvPr/>
        </p:nvSpPr>
        <p:spPr>
          <a:xfrm>
            <a:off x="8718331" y="5711168"/>
            <a:ext cx="2620396" cy="3626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4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BEDC13-8FD3-478C-91A1-3856CEE3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8379CB-2AA3-4E25-AA24-6092FAC4401B}"/>
              </a:ext>
            </a:extLst>
          </p:cNvPr>
          <p:cNvSpPr txBox="1">
            <a:spLocks/>
          </p:cNvSpPr>
          <p:nvPr/>
        </p:nvSpPr>
        <p:spPr>
          <a:xfrm>
            <a:off x="819807" y="1485900"/>
            <a:ext cx="9108553" cy="45444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trike="sngStrike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House – </a:t>
            </a:r>
            <a:r>
              <a:rPr lang="en-US" sz="2400" i="1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March 30</a:t>
            </a:r>
            <a:r>
              <a:rPr lang="en-US" sz="2400" i="1" strike="sngStrik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i="1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 &amp; 31</a:t>
            </a:r>
            <a:r>
              <a:rPr lang="en-US" sz="2400" i="1" strike="sngStrik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400" i="1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, 2022</a:t>
            </a:r>
            <a:endParaRPr lang="en-US" sz="2400" strike="sngStrik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strike="sngStrike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 Feasibility Report / Order Plans &amp; Specs – </a:t>
            </a:r>
            <a:r>
              <a:rPr lang="en-US" sz="2400" i="1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May 25, 2022</a:t>
            </a:r>
            <a:r>
              <a:rPr lang="en-US" sz="2400" i="1" strike="sngStrik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r>
              <a:rPr lang="en-US" sz="2400" strike="sngStrike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Plans and Specifications – </a:t>
            </a:r>
            <a:r>
              <a:rPr lang="en-US" sz="2400" i="1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May – January 2022</a:t>
            </a:r>
          </a:p>
          <a:p>
            <a:r>
              <a:rPr lang="en-US" sz="2400" strike="sngStrike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Finalize Plans and Specifications – </a:t>
            </a:r>
            <a:r>
              <a:rPr lang="en-US" sz="2400" i="1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February 2023</a:t>
            </a:r>
          </a:p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Approve Plans and Authorize to Bid –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February 24</a:t>
            </a:r>
            <a:r>
              <a:rPr lang="en-US" sz="24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, 2023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Bids –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March 2023</a:t>
            </a:r>
          </a:p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Award Bid–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April 2023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House (What to Expect During Construction) –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April/May 2023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Construction -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May 2023 – October 2023</a:t>
            </a:r>
          </a:p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Construction -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May 2024 – October 2024</a:t>
            </a:r>
          </a:p>
          <a:p>
            <a:endParaRPr lang="en-US" sz="2000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F0F775-F718-4954-9229-B12610668269}"/>
              </a:ext>
            </a:extLst>
          </p:cNvPr>
          <p:cNvSpPr/>
          <p:nvPr/>
        </p:nvSpPr>
        <p:spPr>
          <a:xfrm>
            <a:off x="10145110" y="6251027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96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BEDC13-8FD3-478C-91A1-3856CEE3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GET HERE?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3FC77-2171-4954-9992-9552A7972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190" y="1562351"/>
            <a:ext cx="4659264" cy="46931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Existing failing septic systems</a:t>
            </a:r>
          </a:p>
          <a:p>
            <a:pPr marL="1028700" lvl="1" indent="-342900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Old Zoning Practices didn’t account for a secondary septic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October 2020 Bonding Bill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City Council Accepted Bond at November 19</a:t>
            </a:r>
            <a:r>
              <a:rPr lang="en-US" sz="2400" baseline="30000" dirty="0"/>
              <a:t>th</a:t>
            </a:r>
            <a:r>
              <a:rPr lang="en-US" sz="2400" dirty="0"/>
              <a:t> Special Council Meeting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County Project on CSAH 88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Field Survey &amp; Questionnaires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March Open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Feasibility Report May 25</a:t>
            </a:r>
            <a:r>
              <a:rPr lang="en-US" sz="2400" baseline="30000" dirty="0"/>
              <a:t>th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FD6D8-4684-4C48-9FAC-B34571EF3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454" y="1436457"/>
            <a:ext cx="6950082" cy="469318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F2DDCF-F0FB-4164-A112-2BDBC175A22A}"/>
              </a:ext>
            </a:extLst>
          </p:cNvPr>
          <p:cNvCxnSpPr>
            <a:cxnSpLocks/>
          </p:cNvCxnSpPr>
          <p:nvPr/>
        </p:nvCxnSpPr>
        <p:spPr>
          <a:xfrm flipH="1">
            <a:off x="9345613" y="3622675"/>
            <a:ext cx="628650" cy="138113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BCA1E0-2170-414A-A683-3CA41BC24E8C}"/>
              </a:ext>
            </a:extLst>
          </p:cNvPr>
          <p:cNvCxnSpPr>
            <a:cxnSpLocks/>
          </p:cNvCxnSpPr>
          <p:nvPr/>
        </p:nvCxnSpPr>
        <p:spPr>
          <a:xfrm>
            <a:off x="7643813" y="3730625"/>
            <a:ext cx="1701800" cy="30163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2F3B55-BFC4-41EF-9228-71DDF365303C}"/>
              </a:ext>
            </a:extLst>
          </p:cNvPr>
          <p:cNvCxnSpPr>
            <a:cxnSpLocks/>
          </p:cNvCxnSpPr>
          <p:nvPr/>
        </p:nvCxnSpPr>
        <p:spPr>
          <a:xfrm>
            <a:off x="5322898" y="3700462"/>
            <a:ext cx="2320915" cy="30163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5E45127-63FA-42BE-B903-4625922D86E9}"/>
              </a:ext>
            </a:extLst>
          </p:cNvPr>
          <p:cNvSpPr/>
          <p:nvPr/>
        </p:nvSpPr>
        <p:spPr>
          <a:xfrm>
            <a:off x="10129345" y="6345891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99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3AB0E8-4E1C-47B0-8D84-588F459B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29E114-81B8-41DB-9A4F-74DCF97A1CC5}"/>
              </a:ext>
            </a:extLst>
          </p:cNvPr>
          <p:cNvSpPr/>
          <p:nvPr/>
        </p:nvSpPr>
        <p:spPr>
          <a:xfrm>
            <a:off x="10059922" y="6410941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E0DE917D-F2A9-A552-2020-32437C32F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47" b="15254"/>
          <a:stretch/>
        </p:blipFill>
        <p:spPr>
          <a:xfrm>
            <a:off x="254876" y="3364280"/>
            <a:ext cx="5389179" cy="3314073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BFD860D-75F1-8DC8-B8BF-8A12F1DDC5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190" y="1526060"/>
            <a:ext cx="11268300" cy="1705871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Typically 20’ Wide Roadway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No formal storm sewer</a:t>
            </a:r>
          </a:p>
          <a:p>
            <a:pPr marL="971550" lvl="1" indent="-285750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Ditches &amp; culverts, relies on infiltration into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Watermain installed in 1978</a:t>
            </a: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marL="1028700" lvl="1" indent="-342900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Unlocatable, plans based off Asbuilts</a:t>
            </a:r>
          </a:p>
          <a:p>
            <a:pPr marL="1028700" lvl="1" indent="-342900"/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Typically 6”</a:t>
            </a:r>
          </a:p>
        </p:txBody>
      </p:sp>
    </p:spTree>
    <p:extLst>
      <p:ext uri="{BB962C8B-B14F-4D97-AF65-F5344CB8AC3E}">
        <p14:creationId xmlns:p14="http://schemas.microsoft.com/office/powerpoint/2010/main" val="1358080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618001-69E3-46B3-9C61-8829473742F2}"/>
              </a:ext>
            </a:extLst>
          </p:cNvPr>
          <p:cNvSpPr/>
          <p:nvPr/>
        </p:nvSpPr>
        <p:spPr>
          <a:xfrm>
            <a:off x="10113578" y="6299339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204310-6BF5-4FF4-B087-B3D1ADF5B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90" y="512109"/>
            <a:ext cx="11659810" cy="1135388"/>
          </a:xfrm>
        </p:spPr>
        <p:txBody>
          <a:bodyPr/>
          <a:lstStyle/>
          <a:p>
            <a:r>
              <a:rPr lang="en-US" sz="4000" dirty="0"/>
              <a:t>WATERMAIN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66588A4-A6A7-4AA2-8472-ED5F6194F78A}"/>
              </a:ext>
            </a:extLst>
          </p:cNvPr>
          <p:cNvSpPr txBox="1">
            <a:spLocks/>
          </p:cNvSpPr>
          <p:nvPr/>
        </p:nvSpPr>
        <p:spPr>
          <a:xfrm>
            <a:off x="788233" y="1371689"/>
            <a:ext cx="9782243" cy="10261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C30AA54-18CA-FC56-2042-B8F6DE15A8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190" y="1194028"/>
            <a:ext cx="6732209" cy="6108472"/>
          </a:xfrm>
        </p:spPr>
        <p:txBody>
          <a:bodyPr/>
          <a:lstStyle/>
          <a:p>
            <a:pPr marL="401638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solidFill>
                  <a:schemeClr val="bg2">
                    <a:lumMod val="10000"/>
                  </a:schemeClr>
                </a:solidFill>
              </a:rPr>
              <a:t>Replacement Cost is Approximately $3.6 million</a:t>
            </a:r>
          </a:p>
          <a:p>
            <a:pPr marL="858838" lvl="2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solidFill>
                  <a:schemeClr val="bg2">
                    <a:lumMod val="10000"/>
                  </a:schemeClr>
                </a:solidFill>
              </a:rPr>
              <a:t>Impact to Taxes would be approx. $1,385/</a:t>
            </a:r>
            <a:r>
              <a:rPr lang="en-US" sz="3000" dirty="0" err="1">
                <a:solidFill>
                  <a:schemeClr val="bg2">
                    <a:lumMod val="10000"/>
                  </a:schemeClr>
                </a:solidFill>
              </a:rPr>
              <a:t>Yr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</a:rPr>
              <a:t> per property</a:t>
            </a:r>
          </a:p>
          <a:p>
            <a:pPr marL="401638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solidFill>
                  <a:schemeClr val="bg2">
                    <a:lumMod val="10000"/>
                  </a:schemeClr>
                </a:solidFill>
              </a:rPr>
              <a:t>Watermain replacement is </a:t>
            </a:r>
            <a:r>
              <a:rPr lang="en-US" sz="3000" u="sng" dirty="0">
                <a:solidFill>
                  <a:schemeClr val="bg2">
                    <a:lumMod val="10000"/>
                  </a:schemeClr>
                </a:solidFill>
              </a:rPr>
              <a:t>NOT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</a:rPr>
              <a:t> proposed with project</a:t>
            </a:r>
          </a:p>
          <a:p>
            <a:pPr marL="401638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solidFill>
                  <a:schemeClr val="bg2">
                    <a:lumMod val="10000"/>
                  </a:schemeClr>
                </a:solidFill>
              </a:rPr>
              <a:t>Contractor will be required to pothole watermain prior to beginning work</a:t>
            </a:r>
          </a:p>
          <a:p>
            <a:pPr marL="401638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000" dirty="0">
                <a:solidFill>
                  <a:schemeClr val="bg2">
                    <a:lumMod val="10000"/>
                  </a:schemeClr>
                </a:solidFill>
              </a:rPr>
              <a:t>Some spot replacement to relocated hydrants on CSAH 88</a:t>
            </a:r>
          </a:p>
        </p:txBody>
      </p:sp>
      <p:pic>
        <p:nvPicPr>
          <p:cNvPr id="14" name="Picture 13" descr="A picture containing ground, stone, dirty&#10;&#10;Description automatically generated">
            <a:extLst>
              <a:ext uri="{FF2B5EF4-FFF2-40B4-BE49-F238E27FC236}">
                <a16:creationId xmlns:a16="http://schemas.microsoft.com/office/drawing/2014/main" id="{963ABA78-2FBC-A0D4-E2CA-601B319927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4"/>
          <a:stretch/>
        </p:blipFill>
        <p:spPr>
          <a:xfrm>
            <a:off x="7885603" y="156010"/>
            <a:ext cx="3820658" cy="38174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6E5EA7-C196-EA21-92B3-236F449EB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95" y="4056412"/>
            <a:ext cx="6038166" cy="268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618001-69E3-46B3-9C61-8829473742F2}"/>
              </a:ext>
            </a:extLst>
          </p:cNvPr>
          <p:cNvSpPr/>
          <p:nvPr/>
        </p:nvSpPr>
        <p:spPr>
          <a:xfrm>
            <a:off x="10113578" y="6299339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204310-6BF5-4FF4-B087-B3D1ADF5B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90" y="512109"/>
            <a:ext cx="11659810" cy="1135388"/>
          </a:xfrm>
        </p:spPr>
        <p:txBody>
          <a:bodyPr/>
          <a:lstStyle/>
          <a:p>
            <a:r>
              <a:rPr lang="en-US" sz="4000" dirty="0"/>
              <a:t>WATER SERVICES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66588A4-A6A7-4AA2-8472-ED5F6194F78A}"/>
              </a:ext>
            </a:extLst>
          </p:cNvPr>
          <p:cNvSpPr txBox="1">
            <a:spLocks/>
          </p:cNvSpPr>
          <p:nvPr/>
        </p:nvSpPr>
        <p:spPr>
          <a:xfrm>
            <a:off x="788233" y="1371689"/>
            <a:ext cx="9782243" cy="10261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C30AA54-18CA-FC56-2042-B8F6DE15A8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6637" y="1198844"/>
            <a:ext cx="5017219" cy="5463102"/>
          </a:xfrm>
        </p:spPr>
        <p:txBody>
          <a:bodyPr/>
          <a:lstStyle/>
          <a:p>
            <a:pPr marL="401638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Water services impacted by installation of Sanitary sewer will be replaced to ROW</a:t>
            </a:r>
          </a:p>
          <a:p>
            <a:pPr marL="401638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During construction, all homes will be placed on temporary water system</a:t>
            </a:r>
          </a:p>
          <a:p>
            <a:pPr marL="401638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Only short-term water outages are expected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7ABC66-BCBA-0C70-C02C-AB189D802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856" y="-2624"/>
            <a:ext cx="6642590" cy="494577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7D04A65-A974-ABC7-390A-911C07524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4" b="46334"/>
          <a:stretch/>
        </p:blipFill>
        <p:spPr bwMode="auto">
          <a:xfrm>
            <a:off x="5783469" y="4791597"/>
            <a:ext cx="5378302" cy="2848249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186FD23-FCFD-1195-C30A-BA6EB6239CAB}"/>
              </a:ext>
            </a:extLst>
          </p:cNvPr>
          <p:cNvCxnSpPr>
            <a:cxnSpLocks/>
          </p:cNvCxnSpPr>
          <p:nvPr/>
        </p:nvCxnSpPr>
        <p:spPr>
          <a:xfrm flipH="1" flipV="1">
            <a:off x="8597062" y="6135289"/>
            <a:ext cx="571842" cy="569484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452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429E114-81B8-41DB-9A4F-74DCF97A1CC5}"/>
              </a:ext>
            </a:extLst>
          </p:cNvPr>
          <p:cNvSpPr/>
          <p:nvPr/>
        </p:nvSpPr>
        <p:spPr>
          <a:xfrm>
            <a:off x="10059922" y="6410941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3AB0E8-4E1C-47B0-8D84-588F459B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SANITARY SEWER IMPROVEMENTS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9392C-A643-44E0-B7F5-9A85EA48C2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2190" y="1526059"/>
            <a:ext cx="11165824" cy="2073734"/>
          </a:xfrm>
        </p:spPr>
        <p:txBody>
          <a:bodyPr numCol="2"/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Sanitary Sewer in Street 10’-20’ deep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Sewer Services Stubbed to Approx. ROW</a:t>
            </a:r>
          </a:p>
          <a:p>
            <a:pPr marL="574675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Flows to city hall parking lot, Pumped to Stabilization Ponds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DEFB13-C4B9-4A20-B6A4-859382E95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13" b="5305"/>
          <a:stretch/>
        </p:blipFill>
        <p:spPr>
          <a:xfrm>
            <a:off x="833601" y="3563006"/>
            <a:ext cx="9950878" cy="3210542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134BA9-E763-4ED6-89BD-12A74DB55326}"/>
              </a:ext>
            </a:extLst>
          </p:cNvPr>
          <p:cNvCxnSpPr>
            <a:cxnSpLocks/>
          </p:cNvCxnSpPr>
          <p:nvPr/>
        </p:nvCxnSpPr>
        <p:spPr>
          <a:xfrm>
            <a:off x="833601" y="6534806"/>
            <a:ext cx="9950878" cy="5518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FF575E-8A98-4D78-8F82-4D3A969B0C00}"/>
              </a:ext>
            </a:extLst>
          </p:cNvPr>
          <p:cNvCxnSpPr>
            <a:cxnSpLocks/>
          </p:cNvCxnSpPr>
          <p:nvPr/>
        </p:nvCxnSpPr>
        <p:spPr>
          <a:xfrm>
            <a:off x="833601" y="4122683"/>
            <a:ext cx="9950878" cy="7882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402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3AB0E8-4E1C-47B0-8D84-588F459B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Sanitary Sewer Services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FEA67F9-0C98-493B-84D7-34CE9A77D3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727" y="1340461"/>
            <a:ext cx="5310352" cy="428690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Only properties with a failing septic system will be required to connect 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Connections Beginning in 2024</a:t>
            </a:r>
          </a:p>
          <a:p>
            <a:pPr marL="10287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Notification in the mail when system is tested &amp; ready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County Assistance Program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793B89-7AFD-05CD-C723-D34A0C1BE19C}"/>
              </a:ext>
            </a:extLst>
          </p:cNvPr>
          <p:cNvGrpSpPr/>
          <p:nvPr/>
        </p:nvGrpSpPr>
        <p:grpSpPr>
          <a:xfrm>
            <a:off x="7378261" y="1"/>
            <a:ext cx="5001715" cy="3760076"/>
            <a:chOff x="6405350" y="2112579"/>
            <a:chExt cx="5714496" cy="4061101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1FC78091-6FEC-4B68-95CF-824E001C7A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36" t="19321" b="53140"/>
            <a:stretch/>
          </p:blipFill>
          <p:spPr bwMode="auto">
            <a:xfrm>
              <a:off x="6405350" y="2112579"/>
              <a:ext cx="5310352" cy="406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A73D3A3-08B6-6C94-19F3-DF5285741B00}"/>
                </a:ext>
              </a:extLst>
            </p:cNvPr>
            <p:cNvGrpSpPr/>
            <p:nvPr/>
          </p:nvGrpSpPr>
          <p:grpSpPr>
            <a:xfrm>
              <a:off x="6849735" y="2411008"/>
              <a:ext cx="5270111" cy="3762670"/>
              <a:chOff x="6849735" y="2411008"/>
              <a:chExt cx="5270111" cy="3762670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B45CDD7-2127-492F-97A1-B76F984CBA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9735" y="5408208"/>
                <a:ext cx="5140325" cy="765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defTabSz="914400" eaLnBrk="1" fontAlgn="auto" hangingPunct="1"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r>
                  <a:rPr lang="en-US" altLang="en-US" sz="2400" b="1" kern="0" baseline="0" dirty="0">
                    <a:ln w="9525">
                      <a:solidFill>
                        <a:schemeClr val="bg1"/>
                      </a:solidFill>
                    </a:ln>
                    <a:solidFill>
                      <a:schemeClr val="bg2">
                        <a:lumMod val="10000"/>
                      </a:schemeClr>
                    </a:solidFill>
                    <a:latin typeface="Swis721 Blk BT" panose="020B0904030502020204" pitchFamily="34" charset="0"/>
                  </a:rPr>
                  <a:t>Full Service Owned by Property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44F5C49-8DF4-482D-984C-D257B3424D8A}"/>
                  </a:ext>
                </a:extLst>
              </p:cNvPr>
              <p:cNvSpPr txBox="1"/>
              <p:nvPr/>
            </p:nvSpPr>
            <p:spPr>
              <a:xfrm>
                <a:off x="8438388" y="2411008"/>
                <a:ext cx="17184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ROW LINE</a:t>
                </a: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E1C9D2A-47DC-4810-AA42-30AB53B2C338}"/>
                  </a:ext>
                </a:extLst>
              </p:cNvPr>
              <p:cNvCxnSpPr>
                <a:stCxn id="2" idx="2"/>
              </p:cNvCxnSpPr>
              <p:nvPr/>
            </p:nvCxnSpPr>
            <p:spPr>
              <a:xfrm>
                <a:off x="9297609" y="2934228"/>
                <a:ext cx="0" cy="1874255"/>
              </a:xfrm>
              <a:prstGeom prst="line">
                <a:avLst/>
              </a:prstGeom>
              <a:ln w="57150">
                <a:solidFill>
                  <a:srgbClr val="FFFF00"/>
                </a:solidFill>
                <a:prstDash val="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2AEAA0F4-51EB-4576-A28D-7342EB7AA9DC}"/>
                  </a:ext>
                </a:extLst>
              </p:cNvPr>
              <p:cNvCxnSpPr/>
              <p:nvPr/>
            </p:nvCxnSpPr>
            <p:spPr>
              <a:xfrm>
                <a:off x="7196959" y="4739512"/>
                <a:ext cx="2025869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triangle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EBFB0C9-38F9-43CA-959A-1BF40079D0DE}"/>
                  </a:ext>
                </a:extLst>
              </p:cNvPr>
              <p:cNvCxnSpPr/>
              <p:nvPr/>
            </p:nvCxnSpPr>
            <p:spPr>
              <a:xfrm>
                <a:off x="7126014" y="4359166"/>
                <a:ext cx="0" cy="59120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3AD1EA7-5C29-4340-8219-8ED293CD9F67}"/>
                  </a:ext>
                </a:extLst>
              </p:cNvPr>
              <p:cNvSpPr txBox="1"/>
              <p:nvPr/>
            </p:nvSpPr>
            <p:spPr>
              <a:xfrm>
                <a:off x="7216059" y="3378797"/>
                <a:ext cx="2100649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bg2">
                        <a:lumMod val="10000"/>
                      </a:schemeClr>
                    </a:solidFill>
                    <a:latin typeface="Swis721 Blk BT" panose="020B0904030502020204" pitchFamily="34" charset="0"/>
                  </a:rPr>
                  <a:t>Service Stub with Project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53810D3-E688-4B16-B343-D0F52FF4C95E}"/>
                  </a:ext>
                </a:extLst>
              </p:cNvPr>
              <p:cNvCxnSpPr/>
              <p:nvPr/>
            </p:nvCxnSpPr>
            <p:spPr>
              <a:xfrm>
                <a:off x="9419897" y="4739512"/>
                <a:ext cx="2025869" cy="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headEnd type="triangle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E765DCB-F595-4673-A9B8-7714AD781EE5}"/>
                  </a:ext>
                </a:extLst>
              </p:cNvPr>
              <p:cNvCxnSpPr/>
              <p:nvPr/>
            </p:nvCxnSpPr>
            <p:spPr>
              <a:xfrm>
                <a:off x="11500945" y="4359166"/>
                <a:ext cx="0" cy="591206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72FB9E6-9013-4513-A440-11BCEA60FF79}"/>
                  </a:ext>
                </a:extLst>
              </p:cNvPr>
              <p:cNvSpPr txBox="1"/>
              <p:nvPr/>
            </p:nvSpPr>
            <p:spPr>
              <a:xfrm>
                <a:off x="9455476" y="3472677"/>
                <a:ext cx="266437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bg2">
                        <a:lumMod val="10000"/>
                      </a:schemeClr>
                    </a:solidFill>
                    <a:latin typeface="Swis721 Blk BT" panose="020B0904030502020204" pitchFamily="34" charset="0"/>
                  </a:rPr>
                  <a:t>Homeowner Connection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9F94AB0-7794-4F41-B538-DA01C43D6D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04736" y="5210503"/>
                <a:ext cx="4185745" cy="0"/>
              </a:xfrm>
              <a:prstGeom prst="straightConnector1">
                <a:avLst/>
              </a:prstGeom>
              <a:ln w="76200">
                <a:solidFill>
                  <a:srgbClr val="0070C0"/>
                </a:solidFill>
                <a:headEnd type="triangle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3549775-D5DF-4AE5-A5C5-51A2A97179D6}"/>
                  </a:ext>
                </a:extLst>
              </p:cNvPr>
              <p:cNvCxnSpPr/>
              <p:nvPr/>
            </p:nvCxnSpPr>
            <p:spPr>
              <a:xfrm>
                <a:off x="7126014" y="5000045"/>
                <a:ext cx="0" cy="591206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C15F028-CBB2-461E-A290-B0B2DAA32099}"/>
                  </a:ext>
                </a:extLst>
              </p:cNvPr>
              <p:cNvCxnSpPr/>
              <p:nvPr/>
            </p:nvCxnSpPr>
            <p:spPr>
              <a:xfrm>
                <a:off x="11500945" y="5034489"/>
                <a:ext cx="0" cy="591206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9955683-049B-4E55-822A-629E5BBBDB88}"/>
              </a:ext>
            </a:extLst>
          </p:cNvPr>
          <p:cNvSpPr/>
          <p:nvPr/>
        </p:nvSpPr>
        <p:spPr>
          <a:xfrm>
            <a:off x="10156830" y="6345891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144B11-F3D6-F29F-060F-79EFD151C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752" y="3483913"/>
            <a:ext cx="4088987" cy="31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55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5DDDAB3-499E-ECC0-7653-54064FA1E5C3}"/>
              </a:ext>
            </a:extLst>
          </p:cNvPr>
          <p:cNvSpPr/>
          <p:nvPr/>
        </p:nvSpPr>
        <p:spPr>
          <a:xfrm>
            <a:off x="257175" y="1340459"/>
            <a:ext cx="7258050" cy="4500665"/>
          </a:xfrm>
          <a:custGeom>
            <a:avLst/>
            <a:gdLst>
              <a:gd name="connsiteX0" fmla="*/ 6772275 w 6772275"/>
              <a:gd name="connsiteY0" fmla="*/ 0 h 4095750"/>
              <a:gd name="connsiteX1" fmla="*/ 4486275 w 6772275"/>
              <a:gd name="connsiteY1" fmla="*/ 4095750 h 4095750"/>
              <a:gd name="connsiteX2" fmla="*/ 0 w 6772275"/>
              <a:gd name="connsiteY2" fmla="*/ 4095750 h 4095750"/>
              <a:gd name="connsiteX3" fmla="*/ 0 w 6772275"/>
              <a:gd name="connsiteY3" fmla="*/ 66675 h 4095750"/>
              <a:gd name="connsiteX4" fmla="*/ 6772275 w 6772275"/>
              <a:gd name="connsiteY4" fmla="*/ 0 h 409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2275" h="4095750">
                <a:moveTo>
                  <a:pt x="6772275" y="0"/>
                </a:moveTo>
                <a:lnTo>
                  <a:pt x="4486275" y="4095750"/>
                </a:lnTo>
                <a:lnTo>
                  <a:pt x="0" y="4095750"/>
                </a:lnTo>
                <a:lnTo>
                  <a:pt x="0" y="66675"/>
                </a:lnTo>
                <a:lnTo>
                  <a:pt x="67722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08E6DB-0578-4277-A4B0-9494636F21B1}"/>
              </a:ext>
            </a:extLst>
          </p:cNvPr>
          <p:cNvSpPr/>
          <p:nvPr/>
        </p:nvSpPr>
        <p:spPr>
          <a:xfrm>
            <a:off x="10145110" y="6261131"/>
            <a:ext cx="1411014" cy="36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3AB0E8-4E1C-47B0-8D84-588F459B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SEWER – CITY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24CE4A-D6FB-DDAF-361E-A700DDC43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51" t="2316" r="-2615" b="-2318"/>
          <a:stretch/>
        </p:blipFill>
        <p:spPr>
          <a:xfrm>
            <a:off x="5075271" y="523786"/>
            <a:ext cx="6661962" cy="5696039"/>
          </a:xfrm>
          <a:custGeom>
            <a:avLst/>
            <a:gdLst/>
            <a:ahLst/>
            <a:cxnLst/>
            <a:rect l="l" t="t" r="r" b="b"/>
            <a:pathLst>
              <a:path w="6680411" h="5696039">
                <a:moveTo>
                  <a:pt x="3592766" y="0"/>
                </a:moveTo>
                <a:lnTo>
                  <a:pt x="4718262" y="0"/>
                </a:lnTo>
                <a:lnTo>
                  <a:pt x="4718262" y="2"/>
                </a:lnTo>
                <a:lnTo>
                  <a:pt x="6680411" y="2"/>
                </a:lnTo>
                <a:lnTo>
                  <a:pt x="6680411" y="5696022"/>
                </a:lnTo>
                <a:lnTo>
                  <a:pt x="3888773" y="5696022"/>
                </a:lnTo>
                <a:lnTo>
                  <a:pt x="3888773" y="5696039"/>
                </a:lnTo>
                <a:lnTo>
                  <a:pt x="0" y="5696039"/>
                </a:lnTo>
                <a:lnTo>
                  <a:pt x="2763278" y="19"/>
                </a:lnTo>
                <a:lnTo>
                  <a:pt x="3447183" y="19"/>
                </a:lnTo>
                <a:lnTo>
                  <a:pt x="3447183" y="2"/>
                </a:lnTo>
                <a:lnTo>
                  <a:pt x="3592765" y="2"/>
                </a:lnTo>
                <a:close/>
              </a:path>
            </a:pathLst>
          </a:cu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81AE9EF-1F7C-D7DF-F77B-85B9955DBD69}"/>
              </a:ext>
            </a:extLst>
          </p:cNvPr>
          <p:cNvSpPr txBox="1">
            <a:spLocks/>
          </p:cNvSpPr>
          <p:nvPr/>
        </p:nvSpPr>
        <p:spPr>
          <a:xfrm>
            <a:off x="841245" y="1737104"/>
            <a:ext cx="5003373" cy="41040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3F3F3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1638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</a:rPr>
              <a:t> Installation of City-wide storm sewer cost is Approx $3.6 million</a:t>
            </a:r>
          </a:p>
          <a:p>
            <a:pPr marL="858838"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</a:rPr>
              <a:t>Impact to Taxes would be $1,385/</a:t>
            </a:r>
            <a:r>
              <a:rPr lang="en-US" sz="2800" dirty="0" err="1">
                <a:solidFill>
                  <a:srgbClr val="FFFFFF"/>
                </a:solidFill>
              </a:rPr>
              <a:t>Yr</a:t>
            </a:r>
            <a:r>
              <a:rPr lang="en-US" sz="2800" dirty="0">
                <a:solidFill>
                  <a:srgbClr val="FFFFFF"/>
                </a:solidFill>
              </a:rPr>
              <a:t> per property</a:t>
            </a:r>
          </a:p>
          <a:p>
            <a:pPr marL="401638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</a:rPr>
              <a:t>Storm sewer on local streets is </a:t>
            </a:r>
            <a:r>
              <a:rPr lang="en-US" sz="2800" u="sng" dirty="0">
                <a:solidFill>
                  <a:srgbClr val="FFFFFF"/>
                </a:solidFill>
              </a:rPr>
              <a:t>NOT</a:t>
            </a:r>
            <a:r>
              <a:rPr lang="en-US" sz="2800" dirty="0">
                <a:solidFill>
                  <a:srgbClr val="FFFFFF"/>
                </a:solidFill>
              </a:rPr>
              <a:t> proposed</a:t>
            </a:r>
          </a:p>
          <a:p>
            <a:pPr marL="401638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</a:rPr>
              <a:t>Curb and gutter </a:t>
            </a:r>
            <a:r>
              <a:rPr lang="en-US" sz="2800" u="sng" dirty="0">
                <a:solidFill>
                  <a:srgbClr val="FFFFFF"/>
                </a:solidFill>
              </a:rPr>
              <a:t>NOT</a:t>
            </a:r>
            <a:r>
              <a:rPr lang="en-US" sz="2800" dirty="0">
                <a:solidFill>
                  <a:srgbClr val="FFFFFF"/>
                </a:solidFill>
              </a:rPr>
              <a:t> proposed</a:t>
            </a:r>
          </a:p>
          <a:p>
            <a:pPr marL="401638"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</a:rPr>
              <a:t>Some drainage nuisances will still exist</a:t>
            </a:r>
          </a:p>
        </p:txBody>
      </p:sp>
    </p:spTree>
    <p:extLst>
      <p:ext uri="{BB962C8B-B14F-4D97-AF65-F5344CB8AC3E}">
        <p14:creationId xmlns:p14="http://schemas.microsoft.com/office/powerpoint/2010/main" val="120712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MI">
      <a:dk1>
        <a:srgbClr val="005F33"/>
      </a:dk1>
      <a:lt1>
        <a:srgbClr val="FFFFFF"/>
      </a:lt1>
      <a:dk2>
        <a:srgbClr val="767776"/>
      </a:dk2>
      <a:lt2>
        <a:srgbClr val="EEECE1"/>
      </a:lt2>
      <a:accent1>
        <a:srgbClr val="005F33"/>
      </a:accent1>
      <a:accent2>
        <a:srgbClr val="608E3B"/>
      </a:accent2>
      <a:accent3>
        <a:srgbClr val="0067A4"/>
      </a:accent3>
      <a:accent4>
        <a:srgbClr val="767776"/>
      </a:accent4>
      <a:accent5>
        <a:srgbClr val="F1AE37"/>
      </a:accent5>
      <a:accent6>
        <a:srgbClr val="E46E2A"/>
      </a:accent6>
      <a:hlink>
        <a:srgbClr val="F2B02E"/>
      </a:hlink>
      <a:folHlink>
        <a:srgbClr val="608E3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71CF65F-C213-4055-84E4-295CFB7FF266}" vid="{9E903D51-CF25-478D-B6A3-75A1F88897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Bolton &amp; Menk PowerPoint Template_2021</Template>
  <TotalTime>3932</TotalTime>
  <Words>559</Words>
  <Application>Microsoft Office PowerPoint</Application>
  <PresentationFormat>Widescreen</PresentationFormat>
  <Paragraphs>105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Swis721 Blk BT</vt:lpstr>
      <vt:lpstr>Office Theme</vt:lpstr>
      <vt:lpstr>Randolph Sanitary Sewer Project</vt:lpstr>
      <vt:lpstr>SCHEDULE</vt:lpstr>
      <vt:lpstr>HOW DID WE GET HERE?</vt:lpstr>
      <vt:lpstr>EXISTING CONDITIONS</vt:lpstr>
      <vt:lpstr>WATERMAIN</vt:lpstr>
      <vt:lpstr>WATER SERVICES</vt:lpstr>
      <vt:lpstr>SANITARY SEWER IMPROVEMENTS</vt:lpstr>
      <vt:lpstr>Sanitary Sewer Services</vt:lpstr>
      <vt:lpstr>STORM SEWER – CITY</vt:lpstr>
      <vt:lpstr>STORM SEWER – CSAH 88</vt:lpstr>
      <vt:lpstr>LOCAL STREET IMPROVEMENTS</vt:lpstr>
      <vt:lpstr>LOCAL STREET IMPROVEMENTS</vt:lpstr>
      <vt:lpstr>CSAH 88 STREET IMPROVEMENTS</vt:lpstr>
      <vt:lpstr>CSAH 88 STREET IMPROVEMENTS</vt:lpstr>
      <vt:lpstr>CSAH 88 PEDESTRIAN IMPROVEMENTS</vt:lpstr>
      <vt:lpstr>Estimated Project Cost</vt:lpstr>
      <vt:lpstr>Requested Action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Randolph Sanitary Sewer Project</dc:title>
  <dc:creator>Matt Blazer</dc:creator>
  <cp:lastModifiedBy>Matt Blazer</cp:lastModifiedBy>
  <cp:revision>16</cp:revision>
  <dcterms:created xsi:type="dcterms:W3CDTF">2022-03-29T22:19:52Z</dcterms:created>
  <dcterms:modified xsi:type="dcterms:W3CDTF">2023-02-24T21:39:10Z</dcterms:modified>
</cp:coreProperties>
</file>